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33"/>
  </p:notesMasterIdLst>
  <p:sldIdLst>
    <p:sldId id="256" r:id="rId2"/>
    <p:sldId id="258" r:id="rId3"/>
    <p:sldId id="261" r:id="rId4"/>
    <p:sldId id="259" r:id="rId5"/>
    <p:sldId id="319" r:id="rId6"/>
    <p:sldId id="306" r:id="rId7"/>
    <p:sldId id="313" r:id="rId8"/>
    <p:sldId id="260" r:id="rId9"/>
    <p:sldId id="307" r:id="rId10"/>
    <p:sldId id="279" r:id="rId11"/>
    <p:sldId id="280" r:id="rId12"/>
    <p:sldId id="322" r:id="rId13"/>
    <p:sldId id="323" r:id="rId14"/>
    <p:sldId id="324" r:id="rId15"/>
    <p:sldId id="325" r:id="rId16"/>
    <p:sldId id="311" r:id="rId17"/>
    <p:sldId id="312" r:id="rId18"/>
    <p:sldId id="318" r:id="rId19"/>
    <p:sldId id="276" r:id="rId20"/>
    <p:sldId id="309" r:id="rId21"/>
    <p:sldId id="278" r:id="rId22"/>
    <p:sldId id="315" r:id="rId23"/>
    <p:sldId id="316" r:id="rId24"/>
    <p:sldId id="317" r:id="rId25"/>
    <p:sldId id="268" r:id="rId26"/>
    <p:sldId id="266" r:id="rId27"/>
    <p:sldId id="271" r:id="rId28"/>
    <p:sldId id="265" r:id="rId29"/>
    <p:sldId id="308" r:id="rId30"/>
    <p:sldId id="314" r:id="rId31"/>
    <p:sldId id="287" r:id="rId32"/>
  </p:sldIdLst>
  <p:sldSz cx="9144000" cy="5143500" type="screen16x9"/>
  <p:notesSz cx="6858000" cy="9144000"/>
  <p:embeddedFontLst>
    <p:embeddedFont>
      <p:font typeface="Anaheim" panose="020B0604020202020204" charset="0"/>
      <p:regular r:id="rId34"/>
      <p:bold r:id="rId35"/>
    </p:embeddedFont>
    <p:embeddedFont>
      <p:font typeface="Bebas Neue" panose="020B0606020202050201" pitchFamily="34" charset="0"/>
      <p:regular r:id="rId36"/>
    </p:embeddedFont>
    <p:embeddedFont>
      <p:font typeface="Montserrat" panose="00000500000000000000" pitchFamily="2" charset="0"/>
      <p:regular r:id="rId37"/>
      <p:bold r:id="rId38"/>
      <p:italic r:id="rId39"/>
      <p:boldItalic r:id="rId40"/>
    </p:embeddedFont>
    <p:embeddedFont>
      <p:font typeface="Montserrat Black" panose="00000A00000000000000" pitchFamily="2" charset="0"/>
      <p:bold r:id="rId41"/>
      <p:boldItalic r:id="rId42"/>
    </p:embeddedFont>
    <p:embeddedFont>
      <p:font typeface="Nunito Light" pitchFamily="2" charset="0"/>
      <p:regular r:id="rId43"/>
      <p:italic r:id="rId44"/>
    </p:embeddedFont>
    <p:embeddedFont>
      <p:font typeface="PT Sans" panose="020B0503020203020204" pitchFamily="34" charset="0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561CF7D-5B13-43BC-99B0-4B159543EE9B}">
  <a:tblStyle styleId="{3561CF7D-5B13-43BC-99B0-4B159543EE9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108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" name="Google Shape;1994;g1734a882cf6_0_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5" name="Google Shape;1995;g1734a882cf6_0_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g1734a882cf6_0_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2" name="Google Shape;2062;g1734a882cf6_0_5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3">
          <a:extLst>
            <a:ext uri="{FF2B5EF4-FFF2-40B4-BE49-F238E27FC236}">
              <a16:creationId xmlns:a16="http://schemas.microsoft.com/office/drawing/2014/main" id="{F6ECEA51-9158-6BF8-1E9A-FD78791D2C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" name="Google Shape;1834;g14ca49efd4d_0_0:notes">
            <a:extLst>
              <a:ext uri="{FF2B5EF4-FFF2-40B4-BE49-F238E27FC236}">
                <a16:creationId xmlns:a16="http://schemas.microsoft.com/office/drawing/2014/main" id="{FA524477-6C3C-419A-A923-1F19E4CAEA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5" name="Google Shape;1835;g14ca49efd4d_0_0:notes">
            <a:extLst>
              <a:ext uri="{FF2B5EF4-FFF2-40B4-BE49-F238E27FC236}">
                <a16:creationId xmlns:a16="http://schemas.microsoft.com/office/drawing/2014/main" id="{84338333-799A-7679-2CE9-5A0920A391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57361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3">
          <a:extLst>
            <a:ext uri="{FF2B5EF4-FFF2-40B4-BE49-F238E27FC236}">
              <a16:creationId xmlns:a16="http://schemas.microsoft.com/office/drawing/2014/main" id="{F2770B9E-EB92-3F92-27DE-CCF540698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" name="Google Shape;1834;g14ca49efd4d_0_0:notes">
            <a:extLst>
              <a:ext uri="{FF2B5EF4-FFF2-40B4-BE49-F238E27FC236}">
                <a16:creationId xmlns:a16="http://schemas.microsoft.com/office/drawing/2014/main" id="{DDE353BE-D577-326C-AACE-B1083EF958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5" name="Google Shape;1835;g14ca49efd4d_0_0:notes">
            <a:extLst>
              <a:ext uri="{FF2B5EF4-FFF2-40B4-BE49-F238E27FC236}">
                <a16:creationId xmlns:a16="http://schemas.microsoft.com/office/drawing/2014/main" id="{DF5BB049-11A1-3277-8018-BF1E32DA7A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21710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3">
          <a:extLst>
            <a:ext uri="{FF2B5EF4-FFF2-40B4-BE49-F238E27FC236}">
              <a16:creationId xmlns:a16="http://schemas.microsoft.com/office/drawing/2014/main" id="{D1E94094-5E61-51FC-677D-5DFB890250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" name="Google Shape;1834;g14ca49efd4d_0_0:notes">
            <a:extLst>
              <a:ext uri="{FF2B5EF4-FFF2-40B4-BE49-F238E27FC236}">
                <a16:creationId xmlns:a16="http://schemas.microsoft.com/office/drawing/2014/main" id="{159ED08C-3FDE-30EF-2122-BE5444F9ED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5" name="Google Shape;1835;g14ca49efd4d_0_0:notes">
            <a:extLst>
              <a:ext uri="{FF2B5EF4-FFF2-40B4-BE49-F238E27FC236}">
                <a16:creationId xmlns:a16="http://schemas.microsoft.com/office/drawing/2014/main" id="{4AC7EB03-1F01-989B-969D-F5D600C9A1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67759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2">
          <a:extLst>
            <a:ext uri="{FF2B5EF4-FFF2-40B4-BE49-F238E27FC236}">
              <a16:creationId xmlns:a16="http://schemas.microsoft.com/office/drawing/2014/main" id="{1871272C-259C-249B-8B14-A6A769D99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1734a882cf6_0_279:notes">
            <a:extLst>
              <a:ext uri="{FF2B5EF4-FFF2-40B4-BE49-F238E27FC236}">
                <a16:creationId xmlns:a16="http://schemas.microsoft.com/office/drawing/2014/main" id="{99FAA4EB-F777-C4E6-E2F4-2A60B467BF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1734a882cf6_0_279:notes">
            <a:extLst>
              <a:ext uri="{FF2B5EF4-FFF2-40B4-BE49-F238E27FC236}">
                <a16:creationId xmlns:a16="http://schemas.microsoft.com/office/drawing/2014/main" id="{6A675FCE-C87F-A27E-A48A-AC102CC391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98475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3">
          <a:extLst>
            <a:ext uri="{FF2B5EF4-FFF2-40B4-BE49-F238E27FC236}">
              <a16:creationId xmlns:a16="http://schemas.microsoft.com/office/drawing/2014/main" id="{5E592E19-3352-E300-78C3-1275E293A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1734a882cf6_0_1566:notes">
            <a:extLst>
              <a:ext uri="{FF2B5EF4-FFF2-40B4-BE49-F238E27FC236}">
                <a16:creationId xmlns:a16="http://schemas.microsoft.com/office/drawing/2014/main" id="{2F49942B-3F37-2C70-B081-DC1ACF285F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1734a882cf6_0_1566:notes">
            <a:extLst>
              <a:ext uri="{FF2B5EF4-FFF2-40B4-BE49-F238E27FC236}">
                <a16:creationId xmlns:a16="http://schemas.microsoft.com/office/drawing/2014/main" id="{0ED65D5E-52EE-8E39-709A-B2E5A654F9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96868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3">
          <a:extLst>
            <a:ext uri="{FF2B5EF4-FFF2-40B4-BE49-F238E27FC236}">
              <a16:creationId xmlns:a16="http://schemas.microsoft.com/office/drawing/2014/main" id="{E251F359-6FA9-FCB2-AFC4-894021837E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1734a882cf6_0_1566:notes">
            <a:extLst>
              <a:ext uri="{FF2B5EF4-FFF2-40B4-BE49-F238E27FC236}">
                <a16:creationId xmlns:a16="http://schemas.microsoft.com/office/drawing/2014/main" id="{A63668C0-5A2B-184D-1B36-FF686E1A57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1734a882cf6_0_1566:notes">
            <a:extLst>
              <a:ext uri="{FF2B5EF4-FFF2-40B4-BE49-F238E27FC236}">
                <a16:creationId xmlns:a16="http://schemas.microsoft.com/office/drawing/2014/main" id="{8CC467A9-C582-3286-784C-480EE4917B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17341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3">
          <a:extLst>
            <a:ext uri="{FF2B5EF4-FFF2-40B4-BE49-F238E27FC236}">
              <a16:creationId xmlns:a16="http://schemas.microsoft.com/office/drawing/2014/main" id="{E1528604-2B1D-1F7B-90F0-8A9A7DA0C0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" name="Google Shape;1994;g1734a882cf6_0_558:notes">
            <a:extLst>
              <a:ext uri="{FF2B5EF4-FFF2-40B4-BE49-F238E27FC236}">
                <a16:creationId xmlns:a16="http://schemas.microsoft.com/office/drawing/2014/main" id="{4196AE92-A238-4D1F-DE70-079973B44B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5" name="Google Shape;1995;g1734a882cf6_0_558:notes">
            <a:extLst>
              <a:ext uri="{FF2B5EF4-FFF2-40B4-BE49-F238E27FC236}">
                <a16:creationId xmlns:a16="http://schemas.microsoft.com/office/drawing/2014/main" id="{562F01ED-023C-995F-CE8E-2ECF6E0D1A2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17515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g14d33840f0f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5" name="Google Shape;1915;g14d33840f0f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>
          <a:extLst>
            <a:ext uri="{FF2B5EF4-FFF2-40B4-BE49-F238E27FC236}">
              <a16:creationId xmlns:a16="http://schemas.microsoft.com/office/drawing/2014/main" id="{3DC757F1-C3BF-F570-A784-1453FDFE33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>
            <a:extLst>
              <a:ext uri="{FF2B5EF4-FFF2-40B4-BE49-F238E27FC236}">
                <a16:creationId xmlns:a16="http://schemas.microsoft.com/office/drawing/2014/main" id="{C7D6C102-9B6D-D20A-8DC8-B8FC2845EC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>
            <a:extLst>
              <a:ext uri="{FF2B5EF4-FFF2-40B4-BE49-F238E27FC236}">
                <a16:creationId xmlns:a16="http://schemas.microsoft.com/office/drawing/2014/main" id="{0413A652-BA72-B97B-FAE3-19A8232584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70970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Google Shape;1977;g1734a882cf6_0_1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" name="Google Shape;1978;g1734a882cf6_0_18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6">
          <a:extLst>
            <a:ext uri="{FF2B5EF4-FFF2-40B4-BE49-F238E27FC236}">
              <a16:creationId xmlns:a16="http://schemas.microsoft.com/office/drawing/2014/main" id="{844F7815-358B-E2EE-6659-5BB2277C83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Google Shape;1977;g1734a882cf6_0_1888:notes">
            <a:extLst>
              <a:ext uri="{FF2B5EF4-FFF2-40B4-BE49-F238E27FC236}">
                <a16:creationId xmlns:a16="http://schemas.microsoft.com/office/drawing/2014/main" id="{43C52288-4404-8106-1E82-E6F469EC1D6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" name="Google Shape;1978;g1734a882cf6_0_1888:notes">
            <a:extLst>
              <a:ext uri="{FF2B5EF4-FFF2-40B4-BE49-F238E27FC236}">
                <a16:creationId xmlns:a16="http://schemas.microsoft.com/office/drawing/2014/main" id="{FFFCD067-E6E4-A7A7-786E-65D5BF895C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20042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6">
          <a:extLst>
            <a:ext uri="{FF2B5EF4-FFF2-40B4-BE49-F238E27FC236}">
              <a16:creationId xmlns:a16="http://schemas.microsoft.com/office/drawing/2014/main" id="{2DD98125-B1A9-3B51-232D-87E2B11FFA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Google Shape;1977;g1734a882cf6_0_1888:notes">
            <a:extLst>
              <a:ext uri="{FF2B5EF4-FFF2-40B4-BE49-F238E27FC236}">
                <a16:creationId xmlns:a16="http://schemas.microsoft.com/office/drawing/2014/main" id="{E934C266-7693-5B9E-AF4E-89737CBAB1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" name="Google Shape;1978;g1734a882cf6_0_1888:notes">
            <a:extLst>
              <a:ext uri="{FF2B5EF4-FFF2-40B4-BE49-F238E27FC236}">
                <a16:creationId xmlns:a16="http://schemas.microsoft.com/office/drawing/2014/main" id="{8BDC62F3-764E-57A8-FC31-7E82131561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14440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6">
          <a:extLst>
            <a:ext uri="{FF2B5EF4-FFF2-40B4-BE49-F238E27FC236}">
              <a16:creationId xmlns:a16="http://schemas.microsoft.com/office/drawing/2014/main" id="{0142010E-D7DD-4CB7-2738-20528D67B0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Google Shape;1977;g1734a882cf6_0_1888:notes">
            <a:extLst>
              <a:ext uri="{FF2B5EF4-FFF2-40B4-BE49-F238E27FC236}">
                <a16:creationId xmlns:a16="http://schemas.microsoft.com/office/drawing/2014/main" id="{41E1E1C3-AE59-DF15-B907-A237ABF064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" name="Google Shape;1978;g1734a882cf6_0_1888:notes">
            <a:extLst>
              <a:ext uri="{FF2B5EF4-FFF2-40B4-BE49-F238E27FC236}">
                <a16:creationId xmlns:a16="http://schemas.microsoft.com/office/drawing/2014/main" id="{235A32CD-B03E-BBA6-AA38-C73928C7A3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85257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g1734a882cf6_0_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6" name="Google Shape;1616;g1734a882cf6_0_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1734a882cf6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1734a882cf6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" name="Google Shape;1689;g1734a882cf6_0_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0" name="Google Shape;1690;g1734a882cf6_0_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1734a882cf6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1734a882cf6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>
          <a:extLst>
            <a:ext uri="{FF2B5EF4-FFF2-40B4-BE49-F238E27FC236}">
              <a16:creationId xmlns:a16="http://schemas.microsoft.com/office/drawing/2014/main" id="{D9CE04E7-A662-3FDB-102B-C91E380E2F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>
            <a:extLst>
              <a:ext uri="{FF2B5EF4-FFF2-40B4-BE49-F238E27FC236}">
                <a16:creationId xmlns:a16="http://schemas.microsoft.com/office/drawing/2014/main" id="{834E64FA-7157-DCA9-3A08-DF76CCC243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>
            <a:extLst>
              <a:ext uri="{FF2B5EF4-FFF2-40B4-BE49-F238E27FC236}">
                <a16:creationId xmlns:a16="http://schemas.microsoft.com/office/drawing/2014/main" id="{FB9DC645-FF55-C628-A06B-C4BA41444CA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8244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>
          <a:extLst>
            <a:ext uri="{FF2B5EF4-FFF2-40B4-BE49-F238E27FC236}">
              <a16:creationId xmlns:a16="http://schemas.microsoft.com/office/drawing/2014/main" id="{34DEC68C-08B7-E1E3-6993-0E40BAF9FC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1734a882cf6_0_153:notes">
            <a:extLst>
              <a:ext uri="{FF2B5EF4-FFF2-40B4-BE49-F238E27FC236}">
                <a16:creationId xmlns:a16="http://schemas.microsoft.com/office/drawing/2014/main" id="{AD95CEF2-EF43-C076-BCDE-96B209EDF5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1734a882cf6_0_153:notes">
            <a:extLst>
              <a:ext uri="{FF2B5EF4-FFF2-40B4-BE49-F238E27FC236}">
                <a16:creationId xmlns:a16="http://schemas.microsoft.com/office/drawing/2014/main" id="{8137E86C-5E1E-241E-3A8E-40E71027D7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92814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g1734a882cf6_0_18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4" name="Google Shape;3104;g1734a882cf6_0_18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>
          <a:extLst>
            <a:ext uri="{FF2B5EF4-FFF2-40B4-BE49-F238E27FC236}">
              <a16:creationId xmlns:a16="http://schemas.microsoft.com/office/drawing/2014/main" id="{EF7415FC-C24C-CD9F-5DC6-8ABEE7688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>
            <a:extLst>
              <a:ext uri="{FF2B5EF4-FFF2-40B4-BE49-F238E27FC236}">
                <a16:creationId xmlns:a16="http://schemas.microsoft.com/office/drawing/2014/main" id="{18DF17CB-5DF5-D116-C6AC-51A4B3D667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>
            <a:extLst>
              <a:ext uri="{FF2B5EF4-FFF2-40B4-BE49-F238E27FC236}">
                <a16:creationId xmlns:a16="http://schemas.microsoft.com/office/drawing/2014/main" id="{6A300B14-56BE-60C6-DB81-E13EB41662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69552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>
          <a:extLst>
            <a:ext uri="{FF2B5EF4-FFF2-40B4-BE49-F238E27FC236}">
              <a16:creationId xmlns:a16="http://schemas.microsoft.com/office/drawing/2014/main" id="{4AC01230-04CB-24A3-F208-0FA3692EA5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>
            <a:extLst>
              <a:ext uri="{FF2B5EF4-FFF2-40B4-BE49-F238E27FC236}">
                <a16:creationId xmlns:a16="http://schemas.microsoft.com/office/drawing/2014/main" id="{13198B20-7167-AB72-3B79-A6C209BEC85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>
            <a:extLst>
              <a:ext uri="{FF2B5EF4-FFF2-40B4-BE49-F238E27FC236}">
                <a16:creationId xmlns:a16="http://schemas.microsoft.com/office/drawing/2014/main" id="{67F68A78-B12A-C003-5632-82347C191C2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91083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>
          <a:extLst>
            <a:ext uri="{FF2B5EF4-FFF2-40B4-BE49-F238E27FC236}">
              <a16:creationId xmlns:a16="http://schemas.microsoft.com/office/drawing/2014/main" id="{81125B87-2079-A1FC-9B22-80EB34BF9D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54dda1946d_6_344:notes">
            <a:extLst>
              <a:ext uri="{FF2B5EF4-FFF2-40B4-BE49-F238E27FC236}">
                <a16:creationId xmlns:a16="http://schemas.microsoft.com/office/drawing/2014/main" id="{8ADEBEDA-49FD-9AC5-93F1-C75AA4FFB6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54dda1946d_6_344:notes">
            <a:extLst>
              <a:ext uri="{FF2B5EF4-FFF2-40B4-BE49-F238E27FC236}">
                <a16:creationId xmlns:a16="http://schemas.microsoft.com/office/drawing/2014/main" id="{4362D0E2-F32D-5913-0EB6-B598B597EC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28318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>
          <a:extLst>
            <a:ext uri="{FF2B5EF4-FFF2-40B4-BE49-F238E27FC236}">
              <a16:creationId xmlns:a16="http://schemas.microsoft.com/office/drawing/2014/main" id="{8E472AE2-1268-6BD4-7187-146A46A2C4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>
            <a:extLst>
              <a:ext uri="{FF2B5EF4-FFF2-40B4-BE49-F238E27FC236}">
                <a16:creationId xmlns:a16="http://schemas.microsoft.com/office/drawing/2014/main" id="{54F50BD6-F299-3531-E002-5C3EEC3974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>
            <a:extLst>
              <a:ext uri="{FF2B5EF4-FFF2-40B4-BE49-F238E27FC236}">
                <a16:creationId xmlns:a16="http://schemas.microsoft.com/office/drawing/2014/main" id="{DE5F4A18-15B6-E702-8318-6E06AE3540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6750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86" name="Google Shape;786;p21"/>
          <p:cNvSpPr txBox="1">
            <a:spLocks noGrp="1"/>
          </p:cNvSpPr>
          <p:nvPr>
            <p:ph type="subTitle" idx="1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87" name="Google Shape;787;p21"/>
          <p:cNvSpPr txBox="1">
            <a:spLocks noGrp="1"/>
          </p:cNvSpPr>
          <p:nvPr>
            <p:ph type="subTitle" idx="2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788" name="Google Shape;788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789" name="Google Shape;789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" name="Google Shape;799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00" name="Google Shape;800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6" name="Google Shape;816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7" name="Google Shape;817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23"/>
          <p:cNvSpPr txBox="1">
            <a:spLocks noGrp="1"/>
          </p:cNvSpPr>
          <p:nvPr>
            <p:ph type="subTitle" idx="1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23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23"/>
          <p:cNvSpPr txBox="1">
            <a:spLocks noGrp="1"/>
          </p:cNvSpPr>
          <p:nvPr>
            <p:ph type="subTitle" idx="3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5" name="Google Shape;845;p23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6" name="Google Shape;846;p23"/>
          <p:cNvSpPr txBox="1">
            <a:spLocks noGrp="1"/>
          </p:cNvSpPr>
          <p:nvPr>
            <p:ph type="subTitle" idx="5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7" name="Google Shape;847;p23"/>
          <p:cNvSpPr txBox="1">
            <a:spLocks noGrp="1"/>
          </p:cNvSpPr>
          <p:nvPr>
            <p:ph type="subTitle" idx="6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8" name="Google Shape;848;p23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9" name="Google Shape;849;p23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50" name="Google Shape;85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1" name="Google Shape;851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" name="Google Shape;86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2" name="Google Shape;862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911" name="Google Shape;91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2" name="Google Shape;912;p2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grpSp>
        <p:nvGrpSpPr>
          <p:cNvPr id="924" name="Google Shape;924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25" name="Google Shape;925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" name="Google Shape;935;p26"/>
          <p:cNvGrpSpPr/>
          <p:nvPr/>
        </p:nvGrpSpPr>
        <p:grpSpPr>
          <a:xfrm rot="10800000" flipH="1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36" name="Google Shape;936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27"/>
          <p:cNvSpPr txBox="1">
            <a:spLocks noGrp="1"/>
          </p:cNvSpPr>
          <p:nvPr>
            <p:ph type="title" hasCustomPrompt="1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8" name="Google Shape;948;p27"/>
          <p:cNvSpPr txBox="1">
            <a:spLocks noGrp="1"/>
          </p:cNvSpPr>
          <p:nvPr>
            <p:ph type="subTitle" idx="1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49" name="Google Shape;949;p27"/>
          <p:cNvSpPr txBox="1">
            <a:spLocks noGrp="1"/>
          </p:cNvSpPr>
          <p:nvPr>
            <p:ph type="title" idx="2" hasCustomPrompt="1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0" name="Google Shape;950;p27"/>
          <p:cNvSpPr txBox="1">
            <a:spLocks noGrp="1"/>
          </p:cNvSpPr>
          <p:nvPr>
            <p:ph type="subTitle" idx="3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51" name="Google Shape;951;p27"/>
          <p:cNvSpPr txBox="1">
            <a:spLocks noGrp="1"/>
          </p:cNvSpPr>
          <p:nvPr>
            <p:ph type="title" idx="4" hasCustomPrompt="1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2" name="Google Shape;952;p27"/>
          <p:cNvSpPr txBox="1">
            <a:spLocks noGrp="1"/>
          </p:cNvSpPr>
          <p:nvPr>
            <p:ph type="subTitle" idx="5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953" name="Google Shape;953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54" name="Google Shape;954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" name="Google Shape;964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65" name="Google Shape;965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28"/>
          <p:cNvSpPr txBox="1">
            <a:spLocks noGrp="1"/>
          </p:cNvSpPr>
          <p:nvPr>
            <p:ph type="title" hasCustomPrompt="1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7" name="Google Shape;977;p28"/>
          <p:cNvSpPr txBox="1">
            <a:spLocks noGrp="1"/>
          </p:cNvSpPr>
          <p:nvPr>
            <p:ph type="subTitle" idx="1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78" name="Google Shape;978;p28"/>
          <p:cNvSpPr txBox="1">
            <a:spLocks noGrp="1"/>
          </p:cNvSpPr>
          <p:nvPr>
            <p:ph type="subTitle" idx="2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79" name="Google Shape;979;p28"/>
          <p:cNvSpPr txBox="1">
            <a:spLocks noGrp="1"/>
          </p:cNvSpPr>
          <p:nvPr>
            <p:ph type="title" idx="3" hasCustomPrompt="1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0" name="Google Shape;980;p28"/>
          <p:cNvSpPr txBox="1">
            <a:spLocks noGrp="1"/>
          </p:cNvSpPr>
          <p:nvPr>
            <p:ph type="subTitle" idx="4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81" name="Google Shape;981;p28"/>
          <p:cNvSpPr txBox="1">
            <a:spLocks noGrp="1"/>
          </p:cNvSpPr>
          <p:nvPr>
            <p:ph type="subTitle" idx="5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82" name="Google Shape;982;p28"/>
          <p:cNvSpPr txBox="1">
            <a:spLocks noGrp="1"/>
          </p:cNvSpPr>
          <p:nvPr>
            <p:ph type="title" idx="6" hasCustomPrompt="1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3" name="Google Shape;983;p28"/>
          <p:cNvSpPr txBox="1">
            <a:spLocks noGrp="1"/>
          </p:cNvSpPr>
          <p:nvPr>
            <p:ph type="subTitle" idx="7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84" name="Google Shape;984;p28"/>
          <p:cNvSpPr txBox="1">
            <a:spLocks noGrp="1"/>
          </p:cNvSpPr>
          <p:nvPr>
            <p:ph type="subTitle" idx="8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85" name="Google Shape;985;p28"/>
          <p:cNvSpPr txBox="1">
            <a:spLocks noGrp="1"/>
          </p:cNvSpPr>
          <p:nvPr>
            <p:ph type="title" idx="9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986" name="Google Shape;986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987" name="Google Shape;987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988" name="Google Shape;988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7" name="Google Shape;997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38" name="Google Shape;538;p1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13"/>
          <p:cNvSpPr txBox="1">
            <a:spLocks noGrp="1"/>
          </p:cNvSpPr>
          <p:nvPr>
            <p:ph type="title" idx="2" hasCustomPrompt="1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0" name="Google Shape;540;p1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1" name="Google Shape;541;p1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13"/>
          <p:cNvSpPr txBox="1">
            <a:spLocks noGrp="1"/>
          </p:cNvSpPr>
          <p:nvPr>
            <p:ph type="title" idx="5" hasCustomPrompt="1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3" name="Google Shape;543;p1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4" name="Google Shape;544;p1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5" name="Google Shape;545;p13"/>
          <p:cNvSpPr txBox="1">
            <a:spLocks noGrp="1"/>
          </p:cNvSpPr>
          <p:nvPr>
            <p:ph type="title" idx="8" hasCustomPrompt="1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6" name="Google Shape;546;p1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7" name="Google Shape;547;p1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8" name="Google Shape;548;p13"/>
          <p:cNvSpPr txBox="1">
            <a:spLocks noGrp="1"/>
          </p:cNvSpPr>
          <p:nvPr>
            <p:ph type="title" idx="14" hasCustomPrompt="1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9" name="Google Shape;549;p1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0" name="Google Shape;550;p13"/>
          <p:cNvSpPr txBox="1">
            <a:spLocks noGrp="1"/>
          </p:cNvSpPr>
          <p:nvPr>
            <p:ph type="subTitle" idx="16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1" name="Google Shape;551;p13"/>
          <p:cNvSpPr txBox="1">
            <a:spLocks noGrp="1"/>
          </p:cNvSpPr>
          <p:nvPr>
            <p:ph type="title" idx="17" hasCustomPrompt="1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2" name="Google Shape;552;p13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53" name="Google Shape;55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4" name="Google Shape;55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5" name="Google Shape;55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6" name="Google Shape;55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94" name="Google Shape;59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4"/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99" name="Google Shape;599;p14"/>
          <p:cNvSpPr txBox="1">
            <a:spLocks noGrp="1"/>
          </p:cNvSpPr>
          <p:nvPr>
            <p:ph type="subTitle" idx="1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600" name="Google Shape;600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01" name="Google Shape;601;p14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10" name="Google Shape;610;p14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4" name="Google Shape;614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15" name="Google Shape;615;p14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14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2"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7" name="Google Shape;697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698" name="Google Shape;698;p18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8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2" name="Google Shape;702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03" name="Google Shape;703;p18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8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8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8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8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18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18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2" name="Google Shape;712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13" name="Google Shape;713;p18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8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8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8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8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1" name="Google Shape;721;p18"/>
          <p:cNvSpPr txBox="1">
            <a:spLocks noGrp="1"/>
          </p:cNvSpPr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22" name="Google Shape;722;p18"/>
          <p:cNvSpPr txBox="1">
            <a:spLocks noGrp="1"/>
          </p:cNvSpPr>
          <p:nvPr>
            <p:ph type="subTitle" idx="1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8" r:id="rId6"/>
    <p:sldLayoutId id="2147483659" r:id="rId7"/>
    <p:sldLayoutId id="2147483660" r:id="rId8"/>
    <p:sldLayoutId id="2147483664" r:id="rId9"/>
    <p:sldLayoutId id="2147483667" r:id="rId10"/>
    <p:sldLayoutId id="2147483668" r:id="rId11"/>
    <p:sldLayoutId id="2147483669" r:id="rId12"/>
    <p:sldLayoutId id="2147483671" r:id="rId13"/>
    <p:sldLayoutId id="2147483672" r:id="rId14"/>
    <p:sldLayoutId id="2147483673" r:id="rId15"/>
    <p:sldLayoutId id="2147483674" r:id="rId16"/>
    <p:sldLayoutId id="2147483676" r:id="rId17"/>
    <p:sldLayoutId id="2147483677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hyperlink" Target="https://docs.google.com/spreadsheets/d/186UrxN8vDWW0Xj_cQkhVRMWycQfwDOnVXd0dBg2_jnw/copy#gid=0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hyperlink" Target="https://docs.google.com/spreadsheets/d/186UrxN8vDWW0Xj_cQkhVRMWycQfwDOnVXd0dBg2_jnw/copy#gid=0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hyperlink" Target="https://docs.google.com/spreadsheets/d/186UrxN8vDWW0Xj_cQkhVRMWycQfwDOnVXd0dBg2_jnw/copy#gid=0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sd/futuristic-ai-tech-instagram-posts-collection_32274280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photo/black-man-working-with-computer_25609737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hands-typing-laptop-keyboard_23992693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www.freepik.com/free-photo/front-view-smiley-woman-holding-book_36300327.htm/?utm_source=slidesgo_template&amp;utm_medium=referral-link&amp;utm_campaign=sg_resources&amp;utm_content=freepik" TargetMode="External"/><Relationship Id="rId11" Type="http://schemas.openxmlformats.org/officeDocument/2006/relationships/image" Target="../media/image2.png"/><Relationship Id="rId5" Type="http://schemas.openxmlformats.org/officeDocument/2006/relationships/hyperlink" Target="https://www.freepik.com/free-photo/close-up-smiley-man-with-glasses_15500835.htm/?utm_source=slidesgo_template&amp;utm_medium=referral-link&amp;utm_campaign=sg_resources&amp;utm_content=freepik" TargetMode="External"/><Relationship Id="rId10" Type="http://schemas.openxmlformats.org/officeDocument/2006/relationships/image" Target="../media/image4.png"/><Relationship Id="rId4" Type="http://schemas.openxmlformats.org/officeDocument/2006/relationships/hyperlink" Target="https://www.freepik.com/free-photo/male-technician-repairing-computer-motherboard-wooden-desk_3329482.htm/?utm_source=slidesgo_template&amp;utm_medium=referral-link&amp;utm_campaign=sg_resources&amp;utm_content=freepik" TargetMode="External"/><Relationship Id="rId9" Type="http://schemas.openxmlformats.org/officeDocument/2006/relationships/hyperlink" Target="https://www.flaticon.com/packs/artificial-intelligence-16/?utm_source=slidesgo_template&amp;utm_medium=referral-link&amp;utm_campaign=sg_resources&amp;utm_content=flaticon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" name="Google Shape;1239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" name="Google Shape;1247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8" name="Google Shape;124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50" name="Google Shape;1250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1" name="Google Shape;1251;p35"/>
          <p:cNvSpPr txBox="1">
            <a:spLocks noGrp="1"/>
          </p:cNvSpPr>
          <p:nvPr>
            <p:ph type="ctrTitle"/>
          </p:nvPr>
        </p:nvSpPr>
        <p:spPr>
          <a:xfrm>
            <a:off x="713225" y="640747"/>
            <a:ext cx="7033800" cy="29924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5200" dirty="0">
                <a:latin typeface="Montserrat Black"/>
                <a:ea typeface="Montserrat Black"/>
                <a:cs typeface="Montserrat Black"/>
                <a:sym typeface="Montserrat Black"/>
              </a:rPr>
              <a:t>Prédiction de la catégorie du produit </a:t>
            </a:r>
            <a:r>
              <a:rPr lang="en" sz="5200" dirty="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(ML)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800" dirty="0">
                <a:latin typeface="Montserrat"/>
                <a:ea typeface="Montserrat"/>
                <a:cs typeface="Montserrat"/>
                <a:sym typeface="Montserrat"/>
              </a:rPr>
              <a:t>Classification en Marketing</a:t>
            </a:r>
          </a:p>
        </p:txBody>
      </p:sp>
      <p:sp>
        <p:nvSpPr>
          <p:cNvPr id="1252" name="Google Shape;1252;p35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2410419" cy="8306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Réalisée par 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- Asmae MOUBARRIZ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- Achraf AKRACHE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7" name="Google Shape;1997;p58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295">
            <a:off x="7270320" y="161184"/>
            <a:ext cx="1573807" cy="1517310"/>
          </a:xfrm>
          <a:prstGeom prst="rect">
            <a:avLst/>
          </a:prstGeom>
          <a:noFill/>
          <a:ln>
            <a:noFill/>
          </a:ln>
        </p:spPr>
      </p:pic>
      <p:sp>
        <p:nvSpPr>
          <p:cNvPr id="1998" name="Google Shape;1998;p5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DE </a:t>
            </a:r>
            <a:r>
              <a:rPr lang="fr-FR" dirty="0"/>
              <a:t>RÉALISATION</a:t>
            </a:r>
            <a:endParaRPr dirty="0"/>
          </a:p>
        </p:txBody>
      </p:sp>
      <p:sp>
        <p:nvSpPr>
          <p:cNvPr id="1999" name="Google Shape;1999;p58"/>
          <p:cNvSpPr/>
          <p:nvPr/>
        </p:nvSpPr>
        <p:spPr>
          <a:xfrm>
            <a:off x="6354831" y="1877225"/>
            <a:ext cx="16527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0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sz="3000" b="1" dirty="0">
              <a:solidFill>
                <a:schemeClr val="bg2">
                  <a:lumMod val="20000"/>
                  <a:lumOff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00" name="Google Shape;2000;p58"/>
          <p:cNvSpPr/>
          <p:nvPr/>
        </p:nvSpPr>
        <p:spPr>
          <a:xfrm>
            <a:off x="5789750" y="2608662"/>
            <a:ext cx="22176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r"/>
            <a:r>
              <a:rPr lang="fr-FR" sz="30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</a:p>
        </p:txBody>
      </p:sp>
      <p:sp>
        <p:nvSpPr>
          <p:cNvPr id="2001" name="Google Shape;2001;p58"/>
          <p:cNvSpPr/>
          <p:nvPr/>
        </p:nvSpPr>
        <p:spPr>
          <a:xfrm>
            <a:off x="5415286" y="3340099"/>
            <a:ext cx="25923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r"/>
            <a:r>
              <a:rPr lang="fr-FR" sz="30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</a:p>
        </p:txBody>
      </p:sp>
      <p:sp>
        <p:nvSpPr>
          <p:cNvPr id="2003" name="Google Shape;2003;p58"/>
          <p:cNvSpPr txBox="1"/>
          <p:nvPr/>
        </p:nvSpPr>
        <p:spPr>
          <a:xfrm>
            <a:off x="2292600" y="1954325"/>
            <a:ext cx="25923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EXPLORATION 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05" name="Google Shape;2005;p58"/>
          <p:cNvSpPr txBox="1"/>
          <p:nvPr/>
        </p:nvSpPr>
        <p:spPr>
          <a:xfrm>
            <a:off x="2072640" y="2685761"/>
            <a:ext cx="281226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PRÉ TRAITEMENT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07" name="Google Shape;2007;p58"/>
          <p:cNvSpPr txBox="1"/>
          <p:nvPr/>
        </p:nvSpPr>
        <p:spPr>
          <a:xfrm>
            <a:off x="2292600" y="3417197"/>
            <a:ext cx="25923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ENTRAINEMENT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2008" name="Google Shape;2008;p58"/>
          <p:cNvCxnSpPr>
            <a:cxnSpLocks/>
            <a:stCxn id="2003" idx="3"/>
            <a:endCxn id="1999" idx="1"/>
          </p:cNvCxnSpPr>
          <p:nvPr/>
        </p:nvCxnSpPr>
        <p:spPr>
          <a:xfrm>
            <a:off x="4884900" y="2196575"/>
            <a:ext cx="1469931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09" name="Google Shape;2009;p58"/>
          <p:cNvCxnSpPr>
            <a:endCxn id="2000" idx="1"/>
          </p:cNvCxnSpPr>
          <p:nvPr/>
        </p:nvCxnSpPr>
        <p:spPr>
          <a:xfrm>
            <a:off x="4811450" y="2928012"/>
            <a:ext cx="97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10" name="Google Shape;2010;p58"/>
          <p:cNvCxnSpPr>
            <a:cxnSpLocks/>
            <a:stCxn id="2007" idx="3"/>
            <a:endCxn id="2001" idx="1"/>
          </p:cNvCxnSpPr>
          <p:nvPr/>
        </p:nvCxnSpPr>
        <p:spPr>
          <a:xfrm>
            <a:off x="4884900" y="3659447"/>
            <a:ext cx="530386" cy="2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11" name="Google Shape;2011;p58"/>
          <p:cNvGrpSpPr/>
          <p:nvPr/>
        </p:nvGrpSpPr>
        <p:grpSpPr>
          <a:xfrm>
            <a:off x="1225225" y="1453500"/>
            <a:ext cx="76825" cy="76800"/>
            <a:chOff x="3104875" y="1099400"/>
            <a:chExt cx="76825" cy="76800"/>
          </a:xfrm>
        </p:grpSpPr>
        <p:sp>
          <p:nvSpPr>
            <p:cNvPr id="2012" name="Google Shape;2012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4" name="Google Shape;2014;p58"/>
          <p:cNvGrpSpPr/>
          <p:nvPr/>
        </p:nvGrpSpPr>
        <p:grpSpPr>
          <a:xfrm>
            <a:off x="5903450" y="1530300"/>
            <a:ext cx="76825" cy="76800"/>
            <a:chOff x="3104875" y="1099400"/>
            <a:chExt cx="76825" cy="76800"/>
          </a:xfrm>
        </p:grpSpPr>
        <p:sp>
          <p:nvSpPr>
            <p:cNvPr id="2015" name="Google Shape;2015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7" name="Google Shape;2017;p58"/>
          <p:cNvGrpSpPr/>
          <p:nvPr/>
        </p:nvGrpSpPr>
        <p:grpSpPr>
          <a:xfrm>
            <a:off x="4106075" y="4148650"/>
            <a:ext cx="76825" cy="76800"/>
            <a:chOff x="3104875" y="1099400"/>
            <a:chExt cx="76825" cy="76800"/>
          </a:xfrm>
        </p:grpSpPr>
        <p:sp>
          <p:nvSpPr>
            <p:cNvPr id="2018" name="Google Shape;2018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20" name="Google Shape;2020;p58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6">
            <a:off x="229668" y="38598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1" name="Google Shape;2021;p58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6982910" y="911737"/>
            <a:ext cx="1175233" cy="763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p59"/>
          <p:cNvSpPr/>
          <p:nvPr/>
        </p:nvSpPr>
        <p:spPr>
          <a:xfrm rot="5400000">
            <a:off x="1252872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5" name="Google Shape;2065;p59"/>
          <p:cNvSpPr/>
          <p:nvPr/>
        </p:nvSpPr>
        <p:spPr>
          <a:xfrm rot="5400000">
            <a:off x="5075776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6" name="Google Shape;2066;p59"/>
          <p:cNvSpPr/>
          <p:nvPr/>
        </p:nvSpPr>
        <p:spPr>
          <a:xfrm rot="5400000">
            <a:off x="6987227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7" name="Google Shape;2067;p59"/>
          <p:cNvSpPr/>
          <p:nvPr/>
        </p:nvSpPr>
        <p:spPr>
          <a:xfrm rot="5400000">
            <a:off x="3164324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8" name="Google Shape;2068;p5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Exploration</a:t>
            </a:r>
            <a:endParaRPr dirty="0"/>
          </a:p>
        </p:txBody>
      </p:sp>
      <p:sp>
        <p:nvSpPr>
          <p:cNvPr id="2069" name="Google Shape;2069;p59"/>
          <p:cNvSpPr/>
          <p:nvPr/>
        </p:nvSpPr>
        <p:spPr>
          <a:xfrm rot="10800000">
            <a:off x="6484674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0" name="Google Shape;2070;p59"/>
          <p:cNvSpPr txBox="1"/>
          <p:nvPr/>
        </p:nvSpPr>
        <p:spPr>
          <a:xfrm>
            <a:off x="744672" y="3265870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1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71" name="Google Shape;2071;p59"/>
          <p:cNvSpPr txBox="1"/>
          <p:nvPr/>
        </p:nvSpPr>
        <p:spPr>
          <a:xfrm>
            <a:off x="2656124" y="2006363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2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72" name="Google Shape;2072;p59"/>
          <p:cNvSpPr txBox="1"/>
          <p:nvPr/>
        </p:nvSpPr>
        <p:spPr>
          <a:xfrm>
            <a:off x="2656124" y="1477547"/>
            <a:ext cx="1920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15 colonnes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100 lignes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3" name="Google Shape;2073;p59"/>
          <p:cNvSpPr/>
          <p:nvPr/>
        </p:nvSpPr>
        <p:spPr>
          <a:xfrm rot="10800000">
            <a:off x="4573201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5" y="1"/>
                </a:moveTo>
                <a:cubicBezTo>
                  <a:pt x="44065" y="12176"/>
                  <a:pt x="34191" y="22016"/>
                  <a:pt x="22049" y="22016"/>
                </a:cubicBezTo>
                <a:cubicBezTo>
                  <a:pt x="9874" y="22016"/>
                  <a:pt x="0" y="12176"/>
                  <a:pt x="0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4" name="Google Shape;2074;p59"/>
          <p:cNvSpPr/>
          <p:nvPr/>
        </p:nvSpPr>
        <p:spPr>
          <a:xfrm rot="10800000">
            <a:off x="2661771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5" name="Google Shape;2075;p59"/>
          <p:cNvSpPr/>
          <p:nvPr/>
        </p:nvSpPr>
        <p:spPr>
          <a:xfrm rot="10800000">
            <a:off x="750298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6" y="1"/>
                </a:moveTo>
                <a:cubicBezTo>
                  <a:pt x="44066" y="12176"/>
                  <a:pt x="34192" y="22016"/>
                  <a:pt x="22017" y="22016"/>
                </a:cubicBezTo>
                <a:cubicBezTo>
                  <a:pt x="9875" y="22016"/>
                  <a:pt x="1" y="12176"/>
                  <a:pt x="1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6" name="Google Shape;2076;p59"/>
          <p:cNvSpPr/>
          <p:nvPr/>
        </p:nvSpPr>
        <p:spPr>
          <a:xfrm rot="10800000">
            <a:off x="6397730" y="2776039"/>
            <a:ext cx="159037" cy="159009"/>
          </a:xfrm>
          <a:custGeom>
            <a:avLst/>
            <a:gdLst/>
            <a:ahLst/>
            <a:cxnLst/>
            <a:rect l="l" t="t" r="r" b="b"/>
            <a:pathLst>
              <a:path w="3671" h="3671" extrusionOk="0">
                <a:moveTo>
                  <a:pt x="1835" y="1"/>
                </a:moveTo>
                <a:cubicBezTo>
                  <a:pt x="835" y="1"/>
                  <a:pt x="1" y="835"/>
                  <a:pt x="1" y="1836"/>
                </a:cubicBezTo>
                <a:cubicBezTo>
                  <a:pt x="1" y="2870"/>
                  <a:pt x="835" y="3670"/>
                  <a:pt x="1835" y="3670"/>
                </a:cubicBezTo>
                <a:cubicBezTo>
                  <a:pt x="2869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7" name="Google Shape;2077;p59"/>
          <p:cNvSpPr/>
          <p:nvPr/>
        </p:nvSpPr>
        <p:spPr>
          <a:xfrm rot="10800000">
            <a:off x="448880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1" y="835"/>
                  <a:pt x="1" y="1836"/>
                </a:cubicBezTo>
                <a:cubicBezTo>
                  <a:pt x="1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69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8" name="Google Shape;2078;p59"/>
          <p:cNvSpPr/>
          <p:nvPr/>
        </p:nvSpPr>
        <p:spPr>
          <a:xfrm rot="10800000">
            <a:off x="257983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0" y="835"/>
                  <a:pt x="0" y="1836"/>
                </a:cubicBezTo>
                <a:cubicBezTo>
                  <a:pt x="0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9" name="Google Shape;2079;p59"/>
          <p:cNvSpPr txBox="1"/>
          <p:nvPr/>
        </p:nvSpPr>
        <p:spPr>
          <a:xfrm>
            <a:off x="4567576" y="3265870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3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80" name="Google Shape;2080;p59"/>
          <p:cNvSpPr txBox="1"/>
          <p:nvPr/>
        </p:nvSpPr>
        <p:spPr>
          <a:xfrm>
            <a:off x="6479027" y="2006363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4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81" name="Google Shape;2081;p59"/>
          <p:cNvSpPr txBox="1"/>
          <p:nvPr/>
        </p:nvSpPr>
        <p:spPr>
          <a:xfrm>
            <a:off x="6479027" y="1190649"/>
            <a:ext cx="1920300" cy="859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Corrélations des colonnes numériques 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2" name="Google Shape;2082;p59"/>
          <p:cNvSpPr txBox="1"/>
          <p:nvPr/>
        </p:nvSpPr>
        <p:spPr>
          <a:xfrm>
            <a:off x="744672" y="3646100"/>
            <a:ext cx="1920300" cy="588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Chargement des données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3" name="Google Shape;2083;p59"/>
          <p:cNvSpPr txBox="1"/>
          <p:nvPr/>
        </p:nvSpPr>
        <p:spPr>
          <a:xfrm>
            <a:off x="4567576" y="3646099"/>
            <a:ext cx="1920300" cy="588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Plot des colonnes  catégorique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084" name="Google Shape;2084;p59"/>
          <p:cNvGrpSpPr/>
          <p:nvPr/>
        </p:nvGrpSpPr>
        <p:grpSpPr>
          <a:xfrm>
            <a:off x="7225927" y="2753510"/>
            <a:ext cx="426501" cy="536674"/>
            <a:chOff x="2636386" y="3145176"/>
            <a:chExt cx="478408" cy="601990"/>
          </a:xfrm>
        </p:grpSpPr>
        <p:sp>
          <p:nvSpPr>
            <p:cNvPr id="2085" name="Google Shape;2085;p59"/>
            <p:cNvSpPr/>
            <p:nvPr/>
          </p:nvSpPr>
          <p:spPr>
            <a:xfrm>
              <a:off x="2849653" y="3556785"/>
              <a:ext cx="51874" cy="17678"/>
            </a:xfrm>
            <a:custGeom>
              <a:avLst/>
              <a:gdLst/>
              <a:ahLst/>
              <a:cxnLst/>
              <a:rect l="l" t="t" r="r" b="b"/>
              <a:pathLst>
                <a:path w="1564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297" y="532"/>
                  </a:lnTo>
                  <a:cubicBezTo>
                    <a:pt x="1444" y="532"/>
                    <a:pt x="1563" y="413"/>
                    <a:pt x="1563" y="266"/>
                  </a:cubicBezTo>
                  <a:cubicBezTo>
                    <a:pt x="1563" y="119"/>
                    <a:pt x="1444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9"/>
            <p:cNvSpPr/>
            <p:nvPr/>
          </p:nvSpPr>
          <p:spPr>
            <a:xfrm>
              <a:off x="2895093" y="3384513"/>
              <a:ext cx="120232" cy="79171"/>
            </a:xfrm>
            <a:custGeom>
              <a:avLst/>
              <a:gdLst/>
              <a:ahLst/>
              <a:cxnLst/>
              <a:rect l="l" t="t" r="r" b="b"/>
              <a:pathLst>
                <a:path w="3625" h="2387" extrusionOk="0">
                  <a:moveTo>
                    <a:pt x="1812" y="965"/>
                  </a:moveTo>
                  <a:cubicBezTo>
                    <a:pt x="1939" y="965"/>
                    <a:pt x="2041" y="1068"/>
                    <a:pt x="2041" y="1194"/>
                  </a:cubicBezTo>
                  <a:cubicBezTo>
                    <a:pt x="2041" y="1319"/>
                    <a:pt x="1939" y="1422"/>
                    <a:pt x="1812" y="1422"/>
                  </a:cubicBezTo>
                  <a:cubicBezTo>
                    <a:pt x="1685" y="1422"/>
                    <a:pt x="1582" y="1319"/>
                    <a:pt x="1582" y="1194"/>
                  </a:cubicBezTo>
                  <a:cubicBezTo>
                    <a:pt x="1582" y="1067"/>
                    <a:pt x="1685" y="965"/>
                    <a:pt x="1812" y="965"/>
                  </a:cubicBezTo>
                  <a:close/>
                  <a:moveTo>
                    <a:pt x="2306" y="617"/>
                  </a:moveTo>
                  <a:lnTo>
                    <a:pt x="2306" y="617"/>
                  </a:lnTo>
                  <a:cubicBezTo>
                    <a:pt x="2607" y="722"/>
                    <a:pt x="2870" y="921"/>
                    <a:pt x="3055" y="1194"/>
                  </a:cubicBezTo>
                  <a:cubicBezTo>
                    <a:pt x="2870" y="1466"/>
                    <a:pt x="2608" y="1665"/>
                    <a:pt x="2306" y="1770"/>
                  </a:cubicBezTo>
                  <a:cubicBezTo>
                    <a:pt x="2469" y="1630"/>
                    <a:pt x="2573" y="1424"/>
                    <a:pt x="2573" y="1193"/>
                  </a:cubicBezTo>
                  <a:cubicBezTo>
                    <a:pt x="2573" y="963"/>
                    <a:pt x="2469" y="757"/>
                    <a:pt x="2306" y="617"/>
                  </a:cubicBezTo>
                  <a:close/>
                  <a:moveTo>
                    <a:pt x="1317" y="617"/>
                  </a:moveTo>
                  <a:lnTo>
                    <a:pt x="1317" y="617"/>
                  </a:lnTo>
                  <a:cubicBezTo>
                    <a:pt x="1154" y="757"/>
                    <a:pt x="1050" y="963"/>
                    <a:pt x="1050" y="1194"/>
                  </a:cubicBezTo>
                  <a:cubicBezTo>
                    <a:pt x="1050" y="1424"/>
                    <a:pt x="1154" y="1631"/>
                    <a:pt x="1317" y="1771"/>
                  </a:cubicBezTo>
                  <a:cubicBezTo>
                    <a:pt x="1017" y="1666"/>
                    <a:pt x="754" y="1466"/>
                    <a:pt x="569" y="1194"/>
                  </a:cubicBezTo>
                  <a:cubicBezTo>
                    <a:pt x="754" y="921"/>
                    <a:pt x="1017" y="721"/>
                    <a:pt x="1317" y="617"/>
                  </a:cubicBezTo>
                  <a:close/>
                  <a:moveTo>
                    <a:pt x="1812" y="1"/>
                  </a:moveTo>
                  <a:cubicBezTo>
                    <a:pt x="1109" y="1"/>
                    <a:pt x="465" y="357"/>
                    <a:pt x="91" y="954"/>
                  </a:cubicBezTo>
                  <a:cubicBezTo>
                    <a:pt x="0" y="1100"/>
                    <a:pt x="0" y="1287"/>
                    <a:pt x="91" y="1433"/>
                  </a:cubicBezTo>
                  <a:cubicBezTo>
                    <a:pt x="465" y="2030"/>
                    <a:pt x="1109" y="2386"/>
                    <a:pt x="1812" y="2386"/>
                  </a:cubicBezTo>
                  <a:cubicBezTo>
                    <a:pt x="2516" y="2386"/>
                    <a:pt x="3158" y="2030"/>
                    <a:pt x="3532" y="1433"/>
                  </a:cubicBezTo>
                  <a:cubicBezTo>
                    <a:pt x="3624" y="1287"/>
                    <a:pt x="3624" y="1100"/>
                    <a:pt x="3532" y="954"/>
                  </a:cubicBezTo>
                  <a:cubicBezTo>
                    <a:pt x="3158" y="357"/>
                    <a:pt x="2515" y="1"/>
                    <a:pt x="1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9"/>
            <p:cNvSpPr/>
            <p:nvPr/>
          </p:nvSpPr>
          <p:spPr>
            <a:xfrm>
              <a:off x="2893335" y="3344745"/>
              <a:ext cx="115821" cy="29121"/>
            </a:xfrm>
            <a:custGeom>
              <a:avLst/>
              <a:gdLst/>
              <a:ahLst/>
              <a:cxnLst/>
              <a:rect l="l" t="t" r="r" b="b"/>
              <a:pathLst>
                <a:path w="3492" h="878" extrusionOk="0">
                  <a:moveTo>
                    <a:pt x="1746" y="1"/>
                  </a:moveTo>
                  <a:cubicBezTo>
                    <a:pt x="1209" y="1"/>
                    <a:pt x="673" y="125"/>
                    <a:pt x="183" y="374"/>
                  </a:cubicBezTo>
                  <a:cubicBezTo>
                    <a:pt x="53" y="441"/>
                    <a:pt x="1" y="601"/>
                    <a:pt x="67" y="732"/>
                  </a:cubicBezTo>
                  <a:cubicBezTo>
                    <a:pt x="115" y="824"/>
                    <a:pt x="208" y="877"/>
                    <a:pt x="305" y="877"/>
                  </a:cubicBezTo>
                  <a:cubicBezTo>
                    <a:pt x="345" y="877"/>
                    <a:pt x="386" y="868"/>
                    <a:pt x="425" y="849"/>
                  </a:cubicBezTo>
                  <a:cubicBezTo>
                    <a:pt x="838" y="638"/>
                    <a:pt x="1292" y="532"/>
                    <a:pt x="1746" y="532"/>
                  </a:cubicBezTo>
                  <a:cubicBezTo>
                    <a:pt x="2200" y="532"/>
                    <a:pt x="2653" y="638"/>
                    <a:pt x="3067" y="849"/>
                  </a:cubicBezTo>
                  <a:cubicBezTo>
                    <a:pt x="3106" y="868"/>
                    <a:pt x="3147" y="878"/>
                    <a:pt x="3188" y="878"/>
                  </a:cubicBezTo>
                  <a:cubicBezTo>
                    <a:pt x="3284" y="878"/>
                    <a:pt x="3378" y="824"/>
                    <a:pt x="3425" y="732"/>
                  </a:cubicBezTo>
                  <a:cubicBezTo>
                    <a:pt x="3492" y="601"/>
                    <a:pt x="3439" y="441"/>
                    <a:pt x="3309" y="374"/>
                  </a:cubicBezTo>
                  <a:cubicBezTo>
                    <a:pt x="2820" y="125"/>
                    <a:pt x="2283" y="1"/>
                    <a:pt x="1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9"/>
            <p:cNvSpPr/>
            <p:nvPr/>
          </p:nvSpPr>
          <p:spPr>
            <a:xfrm>
              <a:off x="2730250" y="3349223"/>
              <a:ext cx="114163" cy="114096"/>
            </a:xfrm>
            <a:custGeom>
              <a:avLst/>
              <a:gdLst/>
              <a:ahLst/>
              <a:cxnLst/>
              <a:rect l="l" t="t" r="r" b="b"/>
              <a:pathLst>
                <a:path w="3442" h="3440" extrusionOk="0">
                  <a:moveTo>
                    <a:pt x="1720" y="532"/>
                  </a:moveTo>
                  <a:cubicBezTo>
                    <a:pt x="2285" y="532"/>
                    <a:pt x="2757" y="926"/>
                    <a:pt x="2879" y="1454"/>
                  </a:cubicBezTo>
                  <a:lnTo>
                    <a:pt x="563" y="1454"/>
                  </a:lnTo>
                  <a:cubicBezTo>
                    <a:pt x="684" y="926"/>
                    <a:pt x="1157" y="532"/>
                    <a:pt x="1720" y="532"/>
                  </a:cubicBezTo>
                  <a:close/>
                  <a:moveTo>
                    <a:pt x="2879" y="1986"/>
                  </a:moveTo>
                  <a:cubicBezTo>
                    <a:pt x="2757" y="2514"/>
                    <a:pt x="2285" y="2908"/>
                    <a:pt x="1720" y="2908"/>
                  </a:cubicBezTo>
                  <a:cubicBezTo>
                    <a:pt x="1157" y="2908"/>
                    <a:pt x="684" y="2514"/>
                    <a:pt x="563" y="1986"/>
                  </a:cubicBezTo>
                  <a:close/>
                  <a:moveTo>
                    <a:pt x="1720" y="0"/>
                  </a:moveTo>
                  <a:cubicBezTo>
                    <a:pt x="773" y="0"/>
                    <a:pt x="1" y="771"/>
                    <a:pt x="1" y="1720"/>
                  </a:cubicBezTo>
                  <a:cubicBezTo>
                    <a:pt x="1" y="2669"/>
                    <a:pt x="773" y="3440"/>
                    <a:pt x="1720" y="3440"/>
                  </a:cubicBezTo>
                  <a:cubicBezTo>
                    <a:pt x="2669" y="3440"/>
                    <a:pt x="3441" y="2669"/>
                    <a:pt x="3441" y="1720"/>
                  </a:cubicBezTo>
                  <a:cubicBezTo>
                    <a:pt x="3441" y="771"/>
                    <a:pt x="2669" y="0"/>
                    <a:pt x="1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9"/>
            <p:cNvSpPr/>
            <p:nvPr/>
          </p:nvSpPr>
          <p:spPr>
            <a:xfrm>
              <a:off x="2636386" y="3145176"/>
              <a:ext cx="478408" cy="601990"/>
            </a:xfrm>
            <a:custGeom>
              <a:avLst/>
              <a:gdLst/>
              <a:ahLst/>
              <a:cxnLst/>
              <a:rect l="l" t="t" r="r" b="b"/>
              <a:pathLst>
                <a:path w="14424" h="18150" extrusionOk="0">
                  <a:moveTo>
                    <a:pt x="7369" y="533"/>
                  </a:moveTo>
                  <a:cubicBezTo>
                    <a:pt x="7983" y="533"/>
                    <a:pt x="8481" y="1031"/>
                    <a:pt x="8481" y="1644"/>
                  </a:cubicBezTo>
                  <a:lnTo>
                    <a:pt x="8481" y="2346"/>
                  </a:lnTo>
                  <a:cubicBezTo>
                    <a:pt x="8109" y="2318"/>
                    <a:pt x="7698" y="2305"/>
                    <a:pt x="7238" y="2305"/>
                  </a:cubicBezTo>
                  <a:lnTo>
                    <a:pt x="7185" y="2305"/>
                  </a:lnTo>
                  <a:cubicBezTo>
                    <a:pt x="6070" y="2305"/>
                    <a:pt x="4659" y="2372"/>
                    <a:pt x="3640" y="2887"/>
                  </a:cubicBezTo>
                  <a:cubicBezTo>
                    <a:pt x="3203" y="3108"/>
                    <a:pt x="2859" y="3395"/>
                    <a:pt x="2607" y="3752"/>
                  </a:cubicBezTo>
                  <a:lnTo>
                    <a:pt x="2607" y="1644"/>
                  </a:lnTo>
                  <a:cubicBezTo>
                    <a:pt x="2607" y="1031"/>
                    <a:pt x="3106" y="533"/>
                    <a:pt x="3719" y="533"/>
                  </a:cubicBezTo>
                  <a:close/>
                  <a:moveTo>
                    <a:pt x="5728" y="2898"/>
                  </a:moveTo>
                  <a:lnTo>
                    <a:pt x="5728" y="3998"/>
                  </a:lnTo>
                  <a:lnTo>
                    <a:pt x="3087" y="3998"/>
                  </a:lnTo>
                  <a:cubicBezTo>
                    <a:pt x="3286" y="3739"/>
                    <a:pt x="3549" y="3529"/>
                    <a:pt x="3880" y="3361"/>
                  </a:cubicBezTo>
                  <a:cubicBezTo>
                    <a:pt x="4346" y="3125"/>
                    <a:pt x="4940" y="2975"/>
                    <a:pt x="5728" y="2898"/>
                  </a:cubicBezTo>
                  <a:close/>
                  <a:moveTo>
                    <a:pt x="1304" y="4935"/>
                  </a:moveTo>
                  <a:cubicBezTo>
                    <a:pt x="1456" y="4935"/>
                    <a:pt x="1579" y="5060"/>
                    <a:pt x="1579" y="5212"/>
                  </a:cubicBezTo>
                  <a:cubicBezTo>
                    <a:pt x="1579" y="5363"/>
                    <a:pt x="1456" y="5487"/>
                    <a:pt x="1304" y="5487"/>
                  </a:cubicBezTo>
                  <a:cubicBezTo>
                    <a:pt x="1152" y="5487"/>
                    <a:pt x="1029" y="5363"/>
                    <a:pt x="1029" y="5212"/>
                  </a:cubicBezTo>
                  <a:cubicBezTo>
                    <a:pt x="1029" y="5060"/>
                    <a:pt x="1152" y="4935"/>
                    <a:pt x="1304" y="4935"/>
                  </a:cubicBezTo>
                  <a:close/>
                  <a:moveTo>
                    <a:pt x="2075" y="5448"/>
                  </a:moveTo>
                  <a:lnTo>
                    <a:pt x="2075" y="6797"/>
                  </a:lnTo>
                  <a:cubicBezTo>
                    <a:pt x="2033" y="6895"/>
                    <a:pt x="1996" y="6994"/>
                    <a:pt x="1965" y="7097"/>
                  </a:cubicBezTo>
                  <a:lnTo>
                    <a:pt x="1570" y="7097"/>
                  </a:lnTo>
                  <a:lnTo>
                    <a:pt x="1570" y="5972"/>
                  </a:lnTo>
                  <a:cubicBezTo>
                    <a:pt x="1810" y="5888"/>
                    <a:pt x="2000" y="5693"/>
                    <a:pt x="2075" y="5448"/>
                  </a:cubicBezTo>
                  <a:close/>
                  <a:moveTo>
                    <a:pt x="1861" y="7629"/>
                  </a:moveTo>
                  <a:cubicBezTo>
                    <a:pt x="1854" y="7709"/>
                    <a:pt x="1850" y="7791"/>
                    <a:pt x="1850" y="7872"/>
                  </a:cubicBezTo>
                  <a:cubicBezTo>
                    <a:pt x="1850" y="8254"/>
                    <a:pt x="1930" y="8616"/>
                    <a:pt x="2073" y="8946"/>
                  </a:cubicBezTo>
                  <a:lnTo>
                    <a:pt x="814" y="8946"/>
                  </a:lnTo>
                  <a:lnTo>
                    <a:pt x="814" y="7783"/>
                  </a:lnTo>
                  <a:cubicBezTo>
                    <a:pt x="814" y="7697"/>
                    <a:pt x="883" y="7629"/>
                    <a:pt x="968" y="7629"/>
                  </a:cubicBezTo>
                  <a:close/>
                  <a:moveTo>
                    <a:pt x="5728" y="4530"/>
                  </a:moveTo>
                  <a:lnTo>
                    <a:pt x="5728" y="5441"/>
                  </a:lnTo>
                  <a:cubicBezTo>
                    <a:pt x="5628" y="5392"/>
                    <a:pt x="5525" y="5349"/>
                    <a:pt x="5418" y="5313"/>
                  </a:cubicBezTo>
                  <a:cubicBezTo>
                    <a:pt x="5390" y="5304"/>
                    <a:pt x="5361" y="5299"/>
                    <a:pt x="5332" y="5299"/>
                  </a:cubicBezTo>
                  <a:cubicBezTo>
                    <a:pt x="5222" y="5299"/>
                    <a:pt x="5119" y="5369"/>
                    <a:pt x="5081" y="5480"/>
                  </a:cubicBezTo>
                  <a:cubicBezTo>
                    <a:pt x="5034" y="5618"/>
                    <a:pt x="5109" y="5769"/>
                    <a:pt x="5248" y="5816"/>
                  </a:cubicBezTo>
                  <a:cubicBezTo>
                    <a:pt x="6129" y="6115"/>
                    <a:pt x="6720" y="6941"/>
                    <a:pt x="6720" y="7872"/>
                  </a:cubicBezTo>
                  <a:cubicBezTo>
                    <a:pt x="6720" y="9068"/>
                    <a:pt x="5748" y="10041"/>
                    <a:pt x="4550" y="10041"/>
                  </a:cubicBezTo>
                  <a:cubicBezTo>
                    <a:pt x="3354" y="10041"/>
                    <a:pt x="2381" y="9068"/>
                    <a:pt x="2381" y="7872"/>
                  </a:cubicBezTo>
                  <a:cubicBezTo>
                    <a:pt x="2382" y="6969"/>
                    <a:pt x="2950" y="6152"/>
                    <a:pt x="3795" y="5838"/>
                  </a:cubicBezTo>
                  <a:cubicBezTo>
                    <a:pt x="3932" y="5787"/>
                    <a:pt x="4003" y="5634"/>
                    <a:pt x="3952" y="5496"/>
                  </a:cubicBezTo>
                  <a:cubicBezTo>
                    <a:pt x="3912" y="5389"/>
                    <a:pt x="3810" y="5323"/>
                    <a:pt x="3702" y="5323"/>
                  </a:cubicBezTo>
                  <a:cubicBezTo>
                    <a:pt x="3671" y="5323"/>
                    <a:pt x="3640" y="5328"/>
                    <a:pt x="3610" y="5339"/>
                  </a:cubicBezTo>
                  <a:cubicBezTo>
                    <a:pt x="3223" y="5484"/>
                    <a:pt x="2882" y="5712"/>
                    <a:pt x="2607" y="5999"/>
                  </a:cubicBezTo>
                  <a:lnTo>
                    <a:pt x="2607" y="5683"/>
                  </a:lnTo>
                  <a:cubicBezTo>
                    <a:pt x="2607" y="5239"/>
                    <a:pt x="2667" y="4857"/>
                    <a:pt x="2793" y="4530"/>
                  </a:cubicBezTo>
                  <a:close/>
                  <a:moveTo>
                    <a:pt x="12349" y="7641"/>
                  </a:moveTo>
                  <a:cubicBezTo>
                    <a:pt x="12950" y="7725"/>
                    <a:pt x="13415" y="8243"/>
                    <a:pt x="13415" y="8867"/>
                  </a:cubicBezTo>
                  <a:lnTo>
                    <a:pt x="13415" y="9029"/>
                  </a:lnTo>
                  <a:cubicBezTo>
                    <a:pt x="13415" y="9658"/>
                    <a:pt x="12942" y="10180"/>
                    <a:pt x="12332" y="10257"/>
                  </a:cubicBezTo>
                  <a:cubicBezTo>
                    <a:pt x="12342" y="10125"/>
                    <a:pt x="12349" y="9991"/>
                    <a:pt x="12349" y="9857"/>
                  </a:cubicBezTo>
                  <a:lnTo>
                    <a:pt x="12349" y="9214"/>
                  </a:lnTo>
                  <a:lnTo>
                    <a:pt x="12653" y="9214"/>
                  </a:lnTo>
                  <a:cubicBezTo>
                    <a:pt x="12800" y="9214"/>
                    <a:pt x="12919" y="9095"/>
                    <a:pt x="12919" y="8948"/>
                  </a:cubicBezTo>
                  <a:cubicBezTo>
                    <a:pt x="12919" y="8801"/>
                    <a:pt x="12800" y="8682"/>
                    <a:pt x="12653" y="8682"/>
                  </a:cubicBezTo>
                  <a:lnTo>
                    <a:pt x="12349" y="8682"/>
                  </a:lnTo>
                  <a:lnTo>
                    <a:pt x="12349" y="7641"/>
                  </a:lnTo>
                  <a:close/>
                  <a:moveTo>
                    <a:pt x="2075" y="9478"/>
                  </a:moveTo>
                  <a:lnTo>
                    <a:pt x="2075" y="9857"/>
                  </a:lnTo>
                  <a:cubicBezTo>
                    <a:pt x="2075" y="9994"/>
                    <a:pt x="2081" y="10132"/>
                    <a:pt x="2091" y="10267"/>
                  </a:cubicBezTo>
                  <a:lnTo>
                    <a:pt x="968" y="10267"/>
                  </a:lnTo>
                  <a:cubicBezTo>
                    <a:pt x="883" y="10267"/>
                    <a:pt x="814" y="10199"/>
                    <a:pt x="814" y="10113"/>
                  </a:cubicBezTo>
                  <a:lnTo>
                    <a:pt x="814" y="9478"/>
                  </a:lnTo>
                  <a:close/>
                  <a:moveTo>
                    <a:pt x="4185" y="10548"/>
                  </a:moveTo>
                  <a:cubicBezTo>
                    <a:pt x="4305" y="10564"/>
                    <a:pt x="4427" y="10573"/>
                    <a:pt x="4550" y="10573"/>
                  </a:cubicBezTo>
                  <a:cubicBezTo>
                    <a:pt x="4568" y="10573"/>
                    <a:pt x="4584" y="10573"/>
                    <a:pt x="4601" y="10572"/>
                  </a:cubicBezTo>
                  <a:lnTo>
                    <a:pt x="4601" y="10888"/>
                  </a:lnTo>
                  <a:lnTo>
                    <a:pt x="4185" y="10888"/>
                  </a:lnTo>
                  <a:lnTo>
                    <a:pt x="4185" y="10548"/>
                  </a:lnTo>
                  <a:close/>
                  <a:moveTo>
                    <a:pt x="4601" y="12885"/>
                  </a:moveTo>
                  <a:lnTo>
                    <a:pt x="4601" y="13603"/>
                  </a:lnTo>
                  <a:lnTo>
                    <a:pt x="4223" y="13334"/>
                  </a:lnTo>
                  <a:cubicBezTo>
                    <a:pt x="4207" y="13317"/>
                    <a:pt x="4187" y="13274"/>
                    <a:pt x="4185" y="13254"/>
                  </a:cubicBezTo>
                  <a:lnTo>
                    <a:pt x="4185" y="12885"/>
                  </a:lnTo>
                  <a:close/>
                  <a:moveTo>
                    <a:pt x="2607" y="9745"/>
                  </a:moveTo>
                  <a:cubicBezTo>
                    <a:pt x="2896" y="10045"/>
                    <a:pt x="3253" y="10278"/>
                    <a:pt x="3654" y="10419"/>
                  </a:cubicBezTo>
                  <a:lnTo>
                    <a:pt x="3654" y="10976"/>
                  </a:lnTo>
                  <a:cubicBezTo>
                    <a:pt x="3654" y="11220"/>
                    <a:pt x="3852" y="11419"/>
                    <a:pt x="4097" y="11419"/>
                  </a:cubicBezTo>
                  <a:lnTo>
                    <a:pt x="4689" y="11419"/>
                  </a:lnTo>
                  <a:cubicBezTo>
                    <a:pt x="4933" y="11419"/>
                    <a:pt x="5133" y="11220"/>
                    <a:pt x="5133" y="10976"/>
                  </a:cubicBezTo>
                  <a:lnTo>
                    <a:pt x="5133" y="10510"/>
                  </a:lnTo>
                  <a:cubicBezTo>
                    <a:pt x="5341" y="10464"/>
                    <a:pt x="5540" y="10394"/>
                    <a:pt x="5728" y="10302"/>
                  </a:cubicBezTo>
                  <a:lnTo>
                    <a:pt x="5728" y="14193"/>
                  </a:lnTo>
                  <a:cubicBezTo>
                    <a:pt x="5523" y="14124"/>
                    <a:pt x="5324" y="14041"/>
                    <a:pt x="5132" y="13944"/>
                  </a:cubicBezTo>
                  <a:cubicBezTo>
                    <a:pt x="5132" y="13939"/>
                    <a:pt x="5133" y="13934"/>
                    <a:pt x="5133" y="13930"/>
                  </a:cubicBezTo>
                  <a:lnTo>
                    <a:pt x="5133" y="12796"/>
                  </a:lnTo>
                  <a:cubicBezTo>
                    <a:pt x="5133" y="12552"/>
                    <a:pt x="4933" y="12353"/>
                    <a:pt x="4689" y="12353"/>
                  </a:cubicBezTo>
                  <a:lnTo>
                    <a:pt x="4097" y="12353"/>
                  </a:lnTo>
                  <a:cubicBezTo>
                    <a:pt x="3862" y="12353"/>
                    <a:pt x="3670" y="12535"/>
                    <a:pt x="3655" y="12766"/>
                  </a:cubicBezTo>
                  <a:cubicBezTo>
                    <a:pt x="3001" y="11975"/>
                    <a:pt x="2607" y="10961"/>
                    <a:pt x="2607" y="9857"/>
                  </a:cubicBezTo>
                  <a:lnTo>
                    <a:pt x="2607" y="9745"/>
                  </a:lnTo>
                  <a:close/>
                  <a:moveTo>
                    <a:pt x="5627" y="14719"/>
                  </a:moveTo>
                  <a:cubicBezTo>
                    <a:pt x="6119" y="14876"/>
                    <a:pt x="6642" y="14962"/>
                    <a:pt x="7185" y="14962"/>
                  </a:cubicBezTo>
                  <a:lnTo>
                    <a:pt x="7238" y="14962"/>
                  </a:lnTo>
                  <a:cubicBezTo>
                    <a:pt x="7773" y="14962"/>
                    <a:pt x="8297" y="14881"/>
                    <a:pt x="8796" y="14721"/>
                  </a:cubicBezTo>
                  <a:lnTo>
                    <a:pt x="8796" y="15363"/>
                  </a:lnTo>
                  <a:lnTo>
                    <a:pt x="5627" y="15363"/>
                  </a:lnTo>
                  <a:lnTo>
                    <a:pt x="5627" y="14719"/>
                  </a:lnTo>
                  <a:close/>
                  <a:moveTo>
                    <a:pt x="13448" y="15895"/>
                  </a:moveTo>
                  <a:cubicBezTo>
                    <a:pt x="13693" y="15895"/>
                    <a:pt x="13892" y="16094"/>
                    <a:pt x="13892" y="16338"/>
                  </a:cubicBezTo>
                  <a:lnTo>
                    <a:pt x="13892" y="17619"/>
                  </a:lnTo>
                  <a:lnTo>
                    <a:pt x="533" y="17619"/>
                  </a:lnTo>
                  <a:lnTo>
                    <a:pt x="533" y="16338"/>
                  </a:lnTo>
                  <a:cubicBezTo>
                    <a:pt x="533" y="16094"/>
                    <a:pt x="731" y="15895"/>
                    <a:pt x="975" y="15895"/>
                  </a:cubicBezTo>
                  <a:close/>
                  <a:moveTo>
                    <a:pt x="3719" y="1"/>
                  </a:moveTo>
                  <a:cubicBezTo>
                    <a:pt x="2812" y="1"/>
                    <a:pt x="2075" y="737"/>
                    <a:pt x="2075" y="1643"/>
                  </a:cubicBezTo>
                  <a:lnTo>
                    <a:pt x="2075" y="4973"/>
                  </a:lnTo>
                  <a:cubicBezTo>
                    <a:pt x="1973" y="4644"/>
                    <a:pt x="1666" y="4404"/>
                    <a:pt x="1304" y="4404"/>
                  </a:cubicBezTo>
                  <a:cubicBezTo>
                    <a:pt x="858" y="4404"/>
                    <a:pt x="497" y="4766"/>
                    <a:pt x="497" y="5211"/>
                  </a:cubicBezTo>
                  <a:cubicBezTo>
                    <a:pt x="497" y="5563"/>
                    <a:pt x="723" y="5863"/>
                    <a:pt x="1038" y="5972"/>
                  </a:cubicBezTo>
                  <a:lnTo>
                    <a:pt x="1038" y="7097"/>
                  </a:lnTo>
                  <a:lnTo>
                    <a:pt x="968" y="7097"/>
                  </a:lnTo>
                  <a:cubicBezTo>
                    <a:pt x="589" y="7097"/>
                    <a:pt x="282" y="7405"/>
                    <a:pt x="282" y="7783"/>
                  </a:cubicBezTo>
                  <a:lnTo>
                    <a:pt x="282" y="10113"/>
                  </a:lnTo>
                  <a:cubicBezTo>
                    <a:pt x="282" y="10491"/>
                    <a:pt x="589" y="10798"/>
                    <a:pt x="968" y="10798"/>
                  </a:cubicBezTo>
                  <a:lnTo>
                    <a:pt x="2162" y="10798"/>
                  </a:lnTo>
                  <a:cubicBezTo>
                    <a:pt x="2474" y="12459"/>
                    <a:pt x="3593" y="13840"/>
                    <a:pt x="5097" y="14515"/>
                  </a:cubicBezTo>
                  <a:lnTo>
                    <a:pt x="5097" y="15363"/>
                  </a:lnTo>
                  <a:lnTo>
                    <a:pt x="975" y="15363"/>
                  </a:lnTo>
                  <a:cubicBezTo>
                    <a:pt x="437" y="15363"/>
                    <a:pt x="1" y="15800"/>
                    <a:pt x="1" y="16338"/>
                  </a:cubicBezTo>
                  <a:lnTo>
                    <a:pt x="1" y="17884"/>
                  </a:lnTo>
                  <a:cubicBezTo>
                    <a:pt x="1" y="18031"/>
                    <a:pt x="119" y="18150"/>
                    <a:pt x="267" y="18150"/>
                  </a:cubicBezTo>
                  <a:lnTo>
                    <a:pt x="14158" y="18150"/>
                  </a:lnTo>
                  <a:cubicBezTo>
                    <a:pt x="14304" y="18150"/>
                    <a:pt x="14424" y="18031"/>
                    <a:pt x="14424" y="17884"/>
                  </a:cubicBezTo>
                  <a:lnTo>
                    <a:pt x="14424" y="16338"/>
                  </a:lnTo>
                  <a:cubicBezTo>
                    <a:pt x="14424" y="15800"/>
                    <a:pt x="13986" y="15363"/>
                    <a:pt x="13448" y="15363"/>
                  </a:cubicBezTo>
                  <a:lnTo>
                    <a:pt x="9327" y="15363"/>
                  </a:lnTo>
                  <a:lnTo>
                    <a:pt x="9327" y="14517"/>
                  </a:lnTo>
                  <a:cubicBezTo>
                    <a:pt x="9646" y="14374"/>
                    <a:pt x="9951" y="14199"/>
                    <a:pt x="10240" y="13989"/>
                  </a:cubicBezTo>
                  <a:cubicBezTo>
                    <a:pt x="10358" y="13903"/>
                    <a:pt x="10384" y="13737"/>
                    <a:pt x="10298" y="13618"/>
                  </a:cubicBezTo>
                  <a:cubicBezTo>
                    <a:pt x="10246" y="13546"/>
                    <a:pt x="10165" y="13508"/>
                    <a:pt x="10083" y="13508"/>
                  </a:cubicBezTo>
                  <a:cubicBezTo>
                    <a:pt x="10029" y="13508"/>
                    <a:pt x="9974" y="13525"/>
                    <a:pt x="9927" y="13559"/>
                  </a:cubicBezTo>
                  <a:cubicBezTo>
                    <a:pt x="9142" y="14129"/>
                    <a:pt x="8213" y="14430"/>
                    <a:pt x="7238" y="14430"/>
                  </a:cubicBezTo>
                  <a:lnTo>
                    <a:pt x="7185" y="14430"/>
                  </a:lnTo>
                  <a:cubicBezTo>
                    <a:pt x="6869" y="14430"/>
                    <a:pt x="6559" y="14398"/>
                    <a:pt x="6260" y="14336"/>
                  </a:cubicBezTo>
                  <a:lnTo>
                    <a:pt x="6260" y="12053"/>
                  </a:lnTo>
                  <a:lnTo>
                    <a:pt x="8340" y="12053"/>
                  </a:lnTo>
                  <a:cubicBezTo>
                    <a:pt x="8487" y="12053"/>
                    <a:pt x="8606" y="11934"/>
                    <a:pt x="8606" y="11787"/>
                  </a:cubicBezTo>
                  <a:cubicBezTo>
                    <a:pt x="8606" y="11640"/>
                    <a:pt x="8487" y="11521"/>
                    <a:pt x="8340" y="11521"/>
                  </a:cubicBezTo>
                  <a:lnTo>
                    <a:pt x="6260" y="11521"/>
                  </a:lnTo>
                  <a:lnTo>
                    <a:pt x="6260" y="9961"/>
                  </a:lnTo>
                  <a:cubicBezTo>
                    <a:pt x="6423" y="9828"/>
                    <a:pt x="6571" y="9676"/>
                    <a:pt x="6699" y="9508"/>
                  </a:cubicBezTo>
                  <a:lnTo>
                    <a:pt x="6699" y="9912"/>
                  </a:lnTo>
                  <a:cubicBezTo>
                    <a:pt x="6699" y="10254"/>
                    <a:pt x="6977" y="10533"/>
                    <a:pt x="7320" y="10533"/>
                  </a:cubicBezTo>
                  <a:lnTo>
                    <a:pt x="7882" y="10533"/>
                  </a:lnTo>
                  <a:cubicBezTo>
                    <a:pt x="8029" y="10533"/>
                    <a:pt x="8148" y="10414"/>
                    <a:pt x="8148" y="10267"/>
                  </a:cubicBezTo>
                  <a:cubicBezTo>
                    <a:pt x="8148" y="10121"/>
                    <a:pt x="8029" y="10001"/>
                    <a:pt x="7882" y="10001"/>
                  </a:cubicBezTo>
                  <a:lnTo>
                    <a:pt x="7318" y="10001"/>
                  </a:lnTo>
                  <a:cubicBezTo>
                    <a:pt x="7271" y="10001"/>
                    <a:pt x="7230" y="9960"/>
                    <a:pt x="7230" y="9913"/>
                  </a:cubicBezTo>
                  <a:lnTo>
                    <a:pt x="7230" y="8210"/>
                  </a:lnTo>
                  <a:cubicBezTo>
                    <a:pt x="7245" y="8099"/>
                    <a:pt x="7252" y="7987"/>
                    <a:pt x="7252" y="7872"/>
                  </a:cubicBezTo>
                  <a:cubicBezTo>
                    <a:pt x="7252" y="7043"/>
                    <a:pt x="6875" y="6282"/>
                    <a:pt x="6260" y="5779"/>
                  </a:cubicBezTo>
                  <a:lnTo>
                    <a:pt x="6260" y="2859"/>
                  </a:lnTo>
                  <a:cubicBezTo>
                    <a:pt x="6545" y="2844"/>
                    <a:pt x="6853" y="2837"/>
                    <a:pt x="7185" y="2837"/>
                  </a:cubicBezTo>
                  <a:lnTo>
                    <a:pt x="7238" y="2837"/>
                  </a:lnTo>
                  <a:cubicBezTo>
                    <a:pt x="8273" y="2837"/>
                    <a:pt x="9045" y="2906"/>
                    <a:pt x="9668" y="3053"/>
                  </a:cubicBezTo>
                  <a:cubicBezTo>
                    <a:pt x="9688" y="3058"/>
                    <a:pt x="9709" y="3061"/>
                    <a:pt x="9729" y="3061"/>
                  </a:cubicBezTo>
                  <a:cubicBezTo>
                    <a:pt x="9850" y="3061"/>
                    <a:pt x="9959" y="2978"/>
                    <a:pt x="9987" y="2855"/>
                  </a:cubicBezTo>
                  <a:cubicBezTo>
                    <a:pt x="10021" y="2713"/>
                    <a:pt x="9933" y="2570"/>
                    <a:pt x="9790" y="2536"/>
                  </a:cubicBezTo>
                  <a:cubicBezTo>
                    <a:pt x="9552" y="2480"/>
                    <a:pt x="9295" y="2433"/>
                    <a:pt x="9013" y="2398"/>
                  </a:cubicBezTo>
                  <a:lnTo>
                    <a:pt x="9013" y="1644"/>
                  </a:lnTo>
                  <a:cubicBezTo>
                    <a:pt x="9013" y="1506"/>
                    <a:pt x="8996" y="1373"/>
                    <a:pt x="8963" y="1244"/>
                  </a:cubicBezTo>
                  <a:cubicBezTo>
                    <a:pt x="9183" y="1169"/>
                    <a:pt x="9417" y="1128"/>
                    <a:pt x="9662" y="1128"/>
                  </a:cubicBezTo>
                  <a:cubicBezTo>
                    <a:pt x="10849" y="1128"/>
                    <a:pt x="11817" y="2093"/>
                    <a:pt x="11817" y="3280"/>
                  </a:cubicBezTo>
                  <a:lnTo>
                    <a:pt x="11817" y="3761"/>
                  </a:lnTo>
                  <a:cubicBezTo>
                    <a:pt x="11685" y="3573"/>
                    <a:pt x="11531" y="3404"/>
                    <a:pt x="11352" y="3256"/>
                  </a:cubicBezTo>
                  <a:cubicBezTo>
                    <a:pt x="11302" y="3215"/>
                    <a:pt x="11242" y="3195"/>
                    <a:pt x="11182" y="3195"/>
                  </a:cubicBezTo>
                  <a:cubicBezTo>
                    <a:pt x="11106" y="3195"/>
                    <a:pt x="11030" y="3227"/>
                    <a:pt x="10977" y="3291"/>
                  </a:cubicBezTo>
                  <a:cubicBezTo>
                    <a:pt x="10883" y="3404"/>
                    <a:pt x="10900" y="3572"/>
                    <a:pt x="11013" y="3665"/>
                  </a:cubicBezTo>
                  <a:cubicBezTo>
                    <a:pt x="11554" y="4113"/>
                    <a:pt x="11817" y="4773"/>
                    <a:pt x="11817" y="5682"/>
                  </a:cubicBezTo>
                  <a:lnTo>
                    <a:pt x="11817" y="9857"/>
                  </a:lnTo>
                  <a:cubicBezTo>
                    <a:pt x="11817" y="10712"/>
                    <a:pt x="11579" y="11546"/>
                    <a:pt x="11130" y="12267"/>
                  </a:cubicBezTo>
                  <a:cubicBezTo>
                    <a:pt x="11053" y="12392"/>
                    <a:pt x="11091" y="12556"/>
                    <a:pt x="11215" y="12633"/>
                  </a:cubicBezTo>
                  <a:cubicBezTo>
                    <a:pt x="11259" y="12661"/>
                    <a:pt x="11307" y="12673"/>
                    <a:pt x="11356" y="12673"/>
                  </a:cubicBezTo>
                  <a:cubicBezTo>
                    <a:pt x="11444" y="12673"/>
                    <a:pt x="11531" y="12629"/>
                    <a:pt x="11582" y="12548"/>
                  </a:cubicBezTo>
                  <a:cubicBezTo>
                    <a:pt x="11916" y="12010"/>
                    <a:pt x="12145" y="11416"/>
                    <a:pt x="12261" y="10797"/>
                  </a:cubicBezTo>
                  <a:cubicBezTo>
                    <a:pt x="13198" y="10752"/>
                    <a:pt x="13946" y="9976"/>
                    <a:pt x="13946" y="9029"/>
                  </a:cubicBezTo>
                  <a:lnTo>
                    <a:pt x="13946" y="8867"/>
                  </a:lnTo>
                  <a:cubicBezTo>
                    <a:pt x="13946" y="7949"/>
                    <a:pt x="13244" y="7193"/>
                    <a:pt x="12349" y="7106"/>
                  </a:cubicBezTo>
                  <a:lnTo>
                    <a:pt x="12349" y="3280"/>
                  </a:lnTo>
                  <a:cubicBezTo>
                    <a:pt x="12349" y="1801"/>
                    <a:pt x="11143" y="596"/>
                    <a:pt x="9662" y="596"/>
                  </a:cubicBezTo>
                  <a:cubicBezTo>
                    <a:pt x="9342" y="596"/>
                    <a:pt x="9035" y="652"/>
                    <a:pt x="8751" y="756"/>
                  </a:cubicBezTo>
                  <a:cubicBezTo>
                    <a:pt x="8458" y="302"/>
                    <a:pt x="7948" y="1"/>
                    <a:pt x="7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0" name="Google Shape;2090;p59"/>
          <p:cNvGrpSpPr/>
          <p:nvPr/>
        </p:nvGrpSpPr>
        <p:grpSpPr>
          <a:xfrm>
            <a:off x="1436204" y="2514105"/>
            <a:ext cx="537236" cy="403289"/>
            <a:chOff x="5351113" y="3220301"/>
            <a:chExt cx="602620" cy="452372"/>
          </a:xfrm>
        </p:grpSpPr>
        <p:sp>
          <p:nvSpPr>
            <p:cNvPr id="2091" name="Google Shape;2091;p59"/>
            <p:cNvSpPr/>
            <p:nvPr/>
          </p:nvSpPr>
          <p:spPr>
            <a:xfrm>
              <a:off x="5447995" y="3220301"/>
              <a:ext cx="150846" cy="151376"/>
            </a:xfrm>
            <a:custGeom>
              <a:avLst/>
              <a:gdLst/>
              <a:ahLst/>
              <a:cxnLst/>
              <a:rect l="l" t="t" r="r" b="b"/>
              <a:pathLst>
                <a:path w="4548" h="4564" extrusionOk="0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4298"/>
                  </a:lnTo>
                  <a:cubicBezTo>
                    <a:pt x="1" y="4445"/>
                    <a:pt x="120" y="4564"/>
                    <a:pt x="266" y="4564"/>
                  </a:cubicBezTo>
                  <a:cubicBezTo>
                    <a:pt x="413" y="4564"/>
                    <a:pt x="532" y="4445"/>
                    <a:pt x="532" y="4298"/>
                  </a:cubicBezTo>
                  <a:lnTo>
                    <a:pt x="532" y="533"/>
                  </a:lnTo>
                  <a:lnTo>
                    <a:pt x="4281" y="533"/>
                  </a:lnTo>
                  <a:cubicBezTo>
                    <a:pt x="4428" y="533"/>
                    <a:pt x="4546" y="414"/>
                    <a:pt x="4546" y="267"/>
                  </a:cubicBezTo>
                  <a:cubicBezTo>
                    <a:pt x="4547" y="120"/>
                    <a:pt x="4428" y="1"/>
                    <a:pt x="4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9"/>
            <p:cNvSpPr/>
            <p:nvPr/>
          </p:nvSpPr>
          <p:spPr>
            <a:xfrm>
              <a:off x="5447995" y="3521296"/>
              <a:ext cx="150846" cy="151376"/>
            </a:xfrm>
            <a:custGeom>
              <a:avLst/>
              <a:gdLst/>
              <a:ahLst/>
              <a:cxnLst/>
              <a:rect l="l" t="t" r="r" b="b"/>
              <a:pathLst>
                <a:path w="4548" h="4564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4120"/>
                  </a:lnTo>
                  <a:cubicBezTo>
                    <a:pt x="1" y="4364"/>
                    <a:pt x="199" y="4563"/>
                    <a:pt x="444" y="4563"/>
                  </a:cubicBezTo>
                  <a:lnTo>
                    <a:pt x="4281" y="4563"/>
                  </a:lnTo>
                  <a:cubicBezTo>
                    <a:pt x="4428" y="4563"/>
                    <a:pt x="4547" y="4444"/>
                    <a:pt x="4547" y="4297"/>
                  </a:cubicBezTo>
                  <a:cubicBezTo>
                    <a:pt x="4547" y="4150"/>
                    <a:pt x="4428" y="4031"/>
                    <a:pt x="4281" y="4031"/>
                  </a:cubicBezTo>
                  <a:lnTo>
                    <a:pt x="533" y="4031"/>
                  </a:lnTo>
                  <a:lnTo>
                    <a:pt x="533" y="265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9"/>
            <p:cNvSpPr/>
            <p:nvPr/>
          </p:nvSpPr>
          <p:spPr>
            <a:xfrm>
              <a:off x="5721196" y="3220301"/>
              <a:ext cx="150813" cy="151376"/>
            </a:xfrm>
            <a:custGeom>
              <a:avLst/>
              <a:gdLst/>
              <a:ahLst/>
              <a:cxnLst/>
              <a:rect l="l" t="t" r="r" b="b"/>
              <a:pathLst>
                <a:path w="4547" h="4564" extrusionOk="0">
                  <a:moveTo>
                    <a:pt x="266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4015" y="533"/>
                  </a:lnTo>
                  <a:lnTo>
                    <a:pt x="4015" y="4298"/>
                  </a:lnTo>
                  <a:cubicBezTo>
                    <a:pt x="4015" y="4445"/>
                    <a:pt x="4134" y="4564"/>
                    <a:pt x="4281" y="4564"/>
                  </a:cubicBezTo>
                  <a:cubicBezTo>
                    <a:pt x="4428" y="4564"/>
                    <a:pt x="4547" y="4445"/>
                    <a:pt x="4547" y="4298"/>
                  </a:cubicBezTo>
                  <a:lnTo>
                    <a:pt x="4547" y="443"/>
                  </a:lnTo>
                  <a:cubicBezTo>
                    <a:pt x="4547" y="199"/>
                    <a:pt x="4348" y="1"/>
                    <a:pt x="4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9"/>
            <p:cNvSpPr/>
            <p:nvPr/>
          </p:nvSpPr>
          <p:spPr>
            <a:xfrm>
              <a:off x="5721196" y="3521262"/>
              <a:ext cx="150813" cy="151410"/>
            </a:xfrm>
            <a:custGeom>
              <a:avLst/>
              <a:gdLst/>
              <a:ahLst/>
              <a:cxnLst/>
              <a:rect l="l" t="t" r="r" b="b"/>
              <a:pathLst>
                <a:path w="4547" h="4565" extrusionOk="0">
                  <a:moveTo>
                    <a:pt x="4281" y="0"/>
                  </a:moveTo>
                  <a:cubicBezTo>
                    <a:pt x="4134" y="0"/>
                    <a:pt x="4015" y="119"/>
                    <a:pt x="4015" y="266"/>
                  </a:cubicBezTo>
                  <a:lnTo>
                    <a:pt x="4015" y="4032"/>
                  </a:lnTo>
                  <a:lnTo>
                    <a:pt x="266" y="4032"/>
                  </a:lnTo>
                  <a:cubicBezTo>
                    <a:pt x="119" y="4032"/>
                    <a:pt x="0" y="4151"/>
                    <a:pt x="0" y="4298"/>
                  </a:cubicBezTo>
                  <a:cubicBezTo>
                    <a:pt x="0" y="4445"/>
                    <a:pt x="119" y="4564"/>
                    <a:pt x="266" y="4564"/>
                  </a:cubicBezTo>
                  <a:lnTo>
                    <a:pt x="4104" y="4564"/>
                  </a:lnTo>
                  <a:cubicBezTo>
                    <a:pt x="4348" y="4564"/>
                    <a:pt x="4547" y="4365"/>
                    <a:pt x="4547" y="4121"/>
                  </a:cubicBezTo>
                  <a:lnTo>
                    <a:pt x="4547" y="266"/>
                  </a:lnTo>
                  <a:cubicBezTo>
                    <a:pt x="4547" y="119"/>
                    <a:pt x="4428" y="0"/>
                    <a:pt x="4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9"/>
            <p:cNvSpPr/>
            <p:nvPr/>
          </p:nvSpPr>
          <p:spPr>
            <a:xfrm>
              <a:off x="5747332" y="3547597"/>
              <a:ext cx="72239" cy="72438"/>
            </a:xfrm>
            <a:custGeom>
              <a:avLst/>
              <a:gdLst/>
              <a:ahLst/>
              <a:cxnLst/>
              <a:rect l="l" t="t" r="r" b="b"/>
              <a:pathLst>
                <a:path w="2178" h="2184" extrusionOk="0">
                  <a:moveTo>
                    <a:pt x="1912" y="1"/>
                  </a:moveTo>
                  <a:cubicBezTo>
                    <a:pt x="1764" y="1"/>
                    <a:pt x="1646" y="120"/>
                    <a:pt x="1646" y="266"/>
                  </a:cubicBezTo>
                  <a:lnTo>
                    <a:pt x="1646" y="1652"/>
                  </a:lnTo>
                  <a:lnTo>
                    <a:pt x="267" y="1652"/>
                  </a:lnTo>
                  <a:cubicBezTo>
                    <a:pt x="120" y="1652"/>
                    <a:pt x="1" y="1771"/>
                    <a:pt x="1" y="1918"/>
                  </a:cubicBezTo>
                  <a:cubicBezTo>
                    <a:pt x="1" y="2065"/>
                    <a:pt x="120" y="2184"/>
                    <a:pt x="267" y="2184"/>
                  </a:cubicBezTo>
                  <a:lnTo>
                    <a:pt x="1734" y="2184"/>
                  </a:lnTo>
                  <a:cubicBezTo>
                    <a:pt x="1978" y="2184"/>
                    <a:pt x="2178" y="1985"/>
                    <a:pt x="2178" y="1740"/>
                  </a:cubicBezTo>
                  <a:lnTo>
                    <a:pt x="2178" y="266"/>
                  </a:lnTo>
                  <a:cubicBezTo>
                    <a:pt x="2178" y="120"/>
                    <a:pt x="2058" y="1"/>
                    <a:pt x="1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9"/>
            <p:cNvSpPr/>
            <p:nvPr/>
          </p:nvSpPr>
          <p:spPr>
            <a:xfrm>
              <a:off x="5497979" y="3270284"/>
              <a:ext cx="72172" cy="72438"/>
            </a:xfrm>
            <a:custGeom>
              <a:avLst/>
              <a:gdLst/>
              <a:ahLst/>
              <a:cxnLst/>
              <a:rect l="l" t="t" r="r" b="b"/>
              <a:pathLst>
                <a:path w="2176" h="2184" extrusionOk="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lnTo>
                    <a:pt x="0" y="1917"/>
                  </a:lnTo>
                  <a:cubicBezTo>
                    <a:pt x="0" y="2064"/>
                    <a:pt x="119" y="2183"/>
                    <a:pt x="265" y="2183"/>
                  </a:cubicBezTo>
                  <a:cubicBezTo>
                    <a:pt x="413" y="2183"/>
                    <a:pt x="531" y="2064"/>
                    <a:pt x="531" y="1917"/>
                  </a:cubicBezTo>
                  <a:lnTo>
                    <a:pt x="531" y="531"/>
                  </a:lnTo>
                  <a:lnTo>
                    <a:pt x="1910" y="531"/>
                  </a:lnTo>
                  <a:cubicBezTo>
                    <a:pt x="2057" y="531"/>
                    <a:pt x="2176" y="412"/>
                    <a:pt x="2176" y="266"/>
                  </a:cubicBezTo>
                  <a:cubicBezTo>
                    <a:pt x="2176" y="119"/>
                    <a:pt x="2057" y="0"/>
                    <a:pt x="1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9"/>
            <p:cNvSpPr/>
            <p:nvPr/>
          </p:nvSpPr>
          <p:spPr>
            <a:xfrm>
              <a:off x="5481461" y="3571180"/>
              <a:ext cx="67861" cy="17678"/>
            </a:xfrm>
            <a:custGeom>
              <a:avLst/>
              <a:gdLst/>
              <a:ahLst/>
              <a:cxnLst/>
              <a:rect l="l" t="t" r="r" b="b"/>
              <a:pathLst>
                <a:path w="2046" h="533" extrusionOk="0">
                  <a:moveTo>
                    <a:pt x="266" y="0"/>
                  </a:moveTo>
                  <a:cubicBezTo>
                    <a:pt x="118" y="0"/>
                    <a:pt x="0" y="120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20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9"/>
            <p:cNvSpPr/>
            <p:nvPr/>
          </p:nvSpPr>
          <p:spPr>
            <a:xfrm>
              <a:off x="5481461" y="3596387"/>
              <a:ext cx="67861" cy="17678"/>
            </a:xfrm>
            <a:custGeom>
              <a:avLst/>
              <a:gdLst/>
              <a:ahLst/>
              <a:cxnLst/>
              <a:rect l="l" t="t" r="r" b="b"/>
              <a:pathLst>
                <a:path w="2046" h="533" extrusionOk="0">
                  <a:moveTo>
                    <a:pt x="266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19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9"/>
            <p:cNvSpPr/>
            <p:nvPr/>
          </p:nvSpPr>
          <p:spPr>
            <a:xfrm>
              <a:off x="5481461" y="3621594"/>
              <a:ext cx="67861" cy="17645"/>
            </a:xfrm>
            <a:custGeom>
              <a:avLst/>
              <a:gdLst/>
              <a:ahLst/>
              <a:cxnLst/>
              <a:rect l="l" t="t" r="r" b="b"/>
              <a:pathLst>
                <a:path w="2046" h="532" extrusionOk="0">
                  <a:moveTo>
                    <a:pt x="266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19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9"/>
            <p:cNvSpPr/>
            <p:nvPr/>
          </p:nvSpPr>
          <p:spPr>
            <a:xfrm>
              <a:off x="5754065" y="3263053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8"/>
                    <a:pt x="78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4"/>
                    <a:pt x="196" y="532"/>
                    <a:pt x="266" y="532"/>
                  </a:cubicBezTo>
                  <a:cubicBezTo>
                    <a:pt x="336" y="532"/>
                    <a:pt x="405" y="504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9"/>
            <p:cNvSpPr/>
            <p:nvPr/>
          </p:nvSpPr>
          <p:spPr>
            <a:xfrm>
              <a:off x="5783286" y="3263053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8"/>
                    <a:pt x="78" y="79"/>
                  </a:cubicBezTo>
                  <a:cubicBezTo>
                    <a:pt x="28" y="128"/>
                    <a:pt x="0" y="197"/>
                    <a:pt x="0" y="266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7" y="504"/>
                    <a:pt x="196" y="532"/>
                    <a:pt x="266" y="532"/>
                  </a:cubicBezTo>
                  <a:cubicBezTo>
                    <a:pt x="336" y="532"/>
                    <a:pt x="405" y="504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9"/>
            <p:cNvSpPr/>
            <p:nvPr/>
          </p:nvSpPr>
          <p:spPr>
            <a:xfrm>
              <a:off x="5812473" y="3263053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30" y="128"/>
                    <a:pt x="1" y="196"/>
                    <a:pt x="1" y="266"/>
                  </a:cubicBezTo>
                  <a:cubicBezTo>
                    <a:pt x="1" y="336"/>
                    <a:pt x="30" y="405"/>
                    <a:pt x="79" y="454"/>
                  </a:cubicBezTo>
                  <a:cubicBezTo>
                    <a:pt x="128" y="504"/>
                    <a:pt x="197" y="532"/>
                    <a:pt x="267" y="532"/>
                  </a:cubicBezTo>
                  <a:cubicBezTo>
                    <a:pt x="337" y="532"/>
                    <a:pt x="406" y="504"/>
                    <a:pt x="455" y="454"/>
                  </a:cubicBezTo>
                  <a:cubicBezTo>
                    <a:pt x="504" y="405"/>
                    <a:pt x="533" y="336"/>
                    <a:pt x="533" y="266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6" y="28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9"/>
            <p:cNvSpPr/>
            <p:nvPr/>
          </p:nvSpPr>
          <p:spPr>
            <a:xfrm>
              <a:off x="5399737" y="3401262"/>
              <a:ext cx="106103" cy="95191"/>
            </a:xfrm>
            <a:custGeom>
              <a:avLst/>
              <a:gdLst/>
              <a:ahLst/>
              <a:cxnLst/>
              <a:rect l="l" t="t" r="r" b="b"/>
              <a:pathLst>
                <a:path w="3199" h="2870" extrusionOk="0">
                  <a:moveTo>
                    <a:pt x="2118" y="532"/>
                  </a:moveTo>
                  <a:lnTo>
                    <a:pt x="2638" y="1435"/>
                  </a:lnTo>
                  <a:lnTo>
                    <a:pt x="2118" y="2339"/>
                  </a:lnTo>
                  <a:lnTo>
                    <a:pt x="1081" y="2339"/>
                  </a:lnTo>
                  <a:lnTo>
                    <a:pt x="561" y="1435"/>
                  </a:lnTo>
                  <a:lnTo>
                    <a:pt x="1081" y="532"/>
                  </a:lnTo>
                  <a:close/>
                  <a:moveTo>
                    <a:pt x="1034" y="0"/>
                  </a:moveTo>
                  <a:cubicBezTo>
                    <a:pt x="881" y="0"/>
                    <a:pt x="721" y="92"/>
                    <a:pt x="644" y="225"/>
                  </a:cubicBezTo>
                  <a:lnTo>
                    <a:pt x="78" y="1211"/>
                  </a:lnTo>
                  <a:cubicBezTo>
                    <a:pt x="1" y="1342"/>
                    <a:pt x="1" y="1528"/>
                    <a:pt x="78" y="1659"/>
                  </a:cubicBezTo>
                  <a:lnTo>
                    <a:pt x="644" y="2645"/>
                  </a:lnTo>
                  <a:cubicBezTo>
                    <a:pt x="721" y="2777"/>
                    <a:pt x="881" y="2870"/>
                    <a:pt x="1034" y="2870"/>
                  </a:cubicBezTo>
                  <a:lnTo>
                    <a:pt x="2165" y="2870"/>
                  </a:lnTo>
                  <a:cubicBezTo>
                    <a:pt x="2319" y="2870"/>
                    <a:pt x="2479" y="2777"/>
                    <a:pt x="2555" y="2645"/>
                  </a:cubicBezTo>
                  <a:lnTo>
                    <a:pt x="3122" y="1659"/>
                  </a:lnTo>
                  <a:cubicBezTo>
                    <a:pt x="3198" y="1528"/>
                    <a:pt x="3198" y="1342"/>
                    <a:pt x="3122" y="1211"/>
                  </a:cubicBezTo>
                  <a:lnTo>
                    <a:pt x="2555" y="225"/>
                  </a:lnTo>
                  <a:cubicBezTo>
                    <a:pt x="2479" y="92"/>
                    <a:pt x="2318" y="0"/>
                    <a:pt x="2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9"/>
            <p:cNvSpPr/>
            <p:nvPr/>
          </p:nvSpPr>
          <p:spPr>
            <a:xfrm>
              <a:off x="5351113" y="3325806"/>
              <a:ext cx="82189" cy="74461"/>
            </a:xfrm>
            <a:custGeom>
              <a:avLst/>
              <a:gdLst/>
              <a:ahLst/>
              <a:cxnLst/>
              <a:rect l="l" t="t" r="r" b="b"/>
              <a:pathLst>
                <a:path w="2478" h="2245" extrusionOk="0">
                  <a:moveTo>
                    <a:pt x="1577" y="533"/>
                  </a:moveTo>
                  <a:lnTo>
                    <a:pt x="1917" y="1123"/>
                  </a:lnTo>
                  <a:lnTo>
                    <a:pt x="1577" y="1712"/>
                  </a:lnTo>
                  <a:lnTo>
                    <a:pt x="900" y="1712"/>
                  </a:lnTo>
                  <a:lnTo>
                    <a:pt x="561" y="1123"/>
                  </a:lnTo>
                  <a:lnTo>
                    <a:pt x="900" y="533"/>
                  </a:lnTo>
                  <a:close/>
                  <a:moveTo>
                    <a:pt x="853" y="1"/>
                  </a:moveTo>
                  <a:cubicBezTo>
                    <a:pt x="700" y="1"/>
                    <a:pt x="540" y="93"/>
                    <a:pt x="463" y="227"/>
                  </a:cubicBezTo>
                  <a:lnTo>
                    <a:pt x="77" y="898"/>
                  </a:lnTo>
                  <a:cubicBezTo>
                    <a:pt x="1" y="1031"/>
                    <a:pt x="1" y="1214"/>
                    <a:pt x="77" y="1347"/>
                  </a:cubicBezTo>
                  <a:lnTo>
                    <a:pt x="463" y="2019"/>
                  </a:lnTo>
                  <a:cubicBezTo>
                    <a:pt x="540" y="2152"/>
                    <a:pt x="700" y="2244"/>
                    <a:pt x="853" y="2244"/>
                  </a:cubicBezTo>
                  <a:lnTo>
                    <a:pt x="1625" y="2244"/>
                  </a:lnTo>
                  <a:cubicBezTo>
                    <a:pt x="1778" y="2244"/>
                    <a:pt x="1938" y="2152"/>
                    <a:pt x="2014" y="2019"/>
                  </a:cubicBezTo>
                  <a:lnTo>
                    <a:pt x="2400" y="1347"/>
                  </a:lnTo>
                  <a:cubicBezTo>
                    <a:pt x="2477" y="1215"/>
                    <a:pt x="2477" y="1031"/>
                    <a:pt x="2400" y="898"/>
                  </a:cubicBezTo>
                  <a:lnTo>
                    <a:pt x="2014" y="227"/>
                  </a:lnTo>
                  <a:cubicBezTo>
                    <a:pt x="1938" y="93"/>
                    <a:pt x="1778" y="1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9"/>
            <p:cNvSpPr/>
            <p:nvPr/>
          </p:nvSpPr>
          <p:spPr>
            <a:xfrm>
              <a:off x="5521561" y="3302987"/>
              <a:ext cx="358740" cy="273101"/>
            </a:xfrm>
            <a:custGeom>
              <a:avLst/>
              <a:gdLst/>
              <a:ahLst/>
              <a:cxnLst/>
              <a:rect l="l" t="t" r="r" b="b"/>
              <a:pathLst>
                <a:path w="10816" h="8234" extrusionOk="0">
                  <a:moveTo>
                    <a:pt x="5694" y="550"/>
                  </a:moveTo>
                  <a:cubicBezTo>
                    <a:pt x="5715" y="550"/>
                    <a:pt x="5737" y="551"/>
                    <a:pt x="5759" y="552"/>
                  </a:cubicBezTo>
                  <a:cubicBezTo>
                    <a:pt x="5777" y="910"/>
                    <a:pt x="5647" y="1254"/>
                    <a:pt x="5392" y="1509"/>
                  </a:cubicBezTo>
                  <a:cubicBezTo>
                    <a:pt x="5156" y="1746"/>
                    <a:pt x="4840" y="1877"/>
                    <a:pt x="4508" y="1877"/>
                  </a:cubicBezTo>
                  <a:cubicBezTo>
                    <a:pt x="4486" y="1877"/>
                    <a:pt x="4464" y="1877"/>
                    <a:pt x="4442" y="1876"/>
                  </a:cubicBezTo>
                  <a:cubicBezTo>
                    <a:pt x="4423" y="1518"/>
                    <a:pt x="4553" y="1174"/>
                    <a:pt x="4808" y="919"/>
                  </a:cubicBezTo>
                  <a:cubicBezTo>
                    <a:pt x="5045" y="682"/>
                    <a:pt x="5359" y="550"/>
                    <a:pt x="5694" y="550"/>
                  </a:cubicBezTo>
                  <a:close/>
                  <a:moveTo>
                    <a:pt x="4174" y="1"/>
                  </a:moveTo>
                  <a:cubicBezTo>
                    <a:pt x="4027" y="1"/>
                    <a:pt x="3908" y="120"/>
                    <a:pt x="3908" y="267"/>
                  </a:cubicBezTo>
                  <a:lnTo>
                    <a:pt x="3908" y="1525"/>
                  </a:lnTo>
                  <a:cubicBezTo>
                    <a:pt x="3564" y="1346"/>
                    <a:pt x="3195" y="1252"/>
                    <a:pt x="2817" y="1252"/>
                  </a:cubicBezTo>
                  <a:cubicBezTo>
                    <a:pt x="1263" y="1252"/>
                    <a:pt x="1" y="2818"/>
                    <a:pt x="1" y="4743"/>
                  </a:cubicBezTo>
                  <a:cubicBezTo>
                    <a:pt x="1" y="6668"/>
                    <a:pt x="1263" y="8233"/>
                    <a:pt x="2817" y="8233"/>
                  </a:cubicBezTo>
                  <a:lnTo>
                    <a:pt x="5532" y="8233"/>
                  </a:lnTo>
                  <a:cubicBezTo>
                    <a:pt x="6944" y="8233"/>
                    <a:pt x="8117" y="6938"/>
                    <a:pt x="8317" y="5256"/>
                  </a:cubicBezTo>
                  <a:lnTo>
                    <a:pt x="8995" y="5256"/>
                  </a:lnTo>
                  <a:cubicBezTo>
                    <a:pt x="9163" y="5256"/>
                    <a:pt x="9365" y="5172"/>
                    <a:pt x="9485" y="5051"/>
                  </a:cubicBezTo>
                  <a:lnTo>
                    <a:pt x="10710" y="3820"/>
                  </a:lnTo>
                  <a:cubicBezTo>
                    <a:pt x="10815" y="3717"/>
                    <a:pt x="10814" y="3548"/>
                    <a:pt x="10710" y="3445"/>
                  </a:cubicBezTo>
                  <a:cubicBezTo>
                    <a:pt x="10658" y="3393"/>
                    <a:pt x="10590" y="3367"/>
                    <a:pt x="10523" y="3367"/>
                  </a:cubicBezTo>
                  <a:cubicBezTo>
                    <a:pt x="10455" y="3367"/>
                    <a:pt x="10387" y="3393"/>
                    <a:pt x="10335" y="3446"/>
                  </a:cubicBezTo>
                  <a:lnTo>
                    <a:pt x="9109" y="4677"/>
                  </a:lnTo>
                  <a:cubicBezTo>
                    <a:pt x="9088" y="4696"/>
                    <a:pt x="9023" y="4723"/>
                    <a:pt x="8995" y="4724"/>
                  </a:cubicBezTo>
                  <a:lnTo>
                    <a:pt x="8348" y="4724"/>
                  </a:lnTo>
                  <a:cubicBezTo>
                    <a:pt x="8345" y="4166"/>
                    <a:pt x="8235" y="3614"/>
                    <a:pt x="8029" y="3124"/>
                  </a:cubicBezTo>
                  <a:cubicBezTo>
                    <a:pt x="8006" y="3072"/>
                    <a:pt x="7983" y="3021"/>
                    <a:pt x="7960" y="2971"/>
                  </a:cubicBezTo>
                  <a:cubicBezTo>
                    <a:pt x="7914" y="2875"/>
                    <a:pt x="7818" y="2819"/>
                    <a:pt x="7719" y="2819"/>
                  </a:cubicBezTo>
                  <a:cubicBezTo>
                    <a:pt x="7681" y="2819"/>
                    <a:pt x="7642" y="2828"/>
                    <a:pt x="7606" y="2845"/>
                  </a:cubicBezTo>
                  <a:cubicBezTo>
                    <a:pt x="7473" y="2909"/>
                    <a:pt x="7417" y="3067"/>
                    <a:pt x="7479" y="3200"/>
                  </a:cubicBezTo>
                  <a:cubicBezTo>
                    <a:pt x="7500" y="3242"/>
                    <a:pt x="7519" y="3286"/>
                    <a:pt x="7538" y="3331"/>
                  </a:cubicBezTo>
                  <a:cubicBezTo>
                    <a:pt x="7718" y="3756"/>
                    <a:pt x="7813" y="4237"/>
                    <a:pt x="7816" y="4724"/>
                  </a:cubicBezTo>
                  <a:lnTo>
                    <a:pt x="7024" y="4724"/>
                  </a:lnTo>
                  <a:cubicBezTo>
                    <a:pt x="6878" y="4724"/>
                    <a:pt x="6759" y="4843"/>
                    <a:pt x="6759" y="4990"/>
                  </a:cubicBezTo>
                  <a:cubicBezTo>
                    <a:pt x="6759" y="5137"/>
                    <a:pt x="6878" y="5256"/>
                    <a:pt x="7024" y="5256"/>
                  </a:cubicBezTo>
                  <a:lnTo>
                    <a:pt x="7781" y="5256"/>
                  </a:lnTo>
                  <a:cubicBezTo>
                    <a:pt x="7593" y="6643"/>
                    <a:pt x="6656" y="7701"/>
                    <a:pt x="5532" y="7701"/>
                  </a:cubicBezTo>
                  <a:lnTo>
                    <a:pt x="2817" y="7701"/>
                  </a:lnTo>
                  <a:cubicBezTo>
                    <a:pt x="1557" y="7701"/>
                    <a:pt x="531" y="6374"/>
                    <a:pt x="531" y="4743"/>
                  </a:cubicBezTo>
                  <a:cubicBezTo>
                    <a:pt x="531" y="3112"/>
                    <a:pt x="1557" y="1784"/>
                    <a:pt x="2817" y="1784"/>
                  </a:cubicBezTo>
                  <a:cubicBezTo>
                    <a:pt x="3225" y="1784"/>
                    <a:pt x="3625" y="1928"/>
                    <a:pt x="3976" y="2198"/>
                  </a:cubicBezTo>
                  <a:cubicBezTo>
                    <a:pt x="4039" y="2303"/>
                    <a:pt x="4147" y="2378"/>
                    <a:pt x="4273" y="2394"/>
                  </a:cubicBezTo>
                  <a:cubicBezTo>
                    <a:pt x="4350" y="2404"/>
                    <a:pt x="4428" y="2410"/>
                    <a:pt x="4506" y="2410"/>
                  </a:cubicBezTo>
                  <a:cubicBezTo>
                    <a:pt x="4983" y="2410"/>
                    <a:pt x="5431" y="2223"/>
                    <a:pt x="5769" y="1884"/>
                  </a:cubicBezTo>
                  <a:cubicBezTo>
                    <a:pt x="5792" y="1860"/>
                    <a:pt x="5815" y="1837"/>
                    <a:pt x="5837" y="1812"/>
                  </a:cubicBezTo>
                  <a:cubicBezTo>
                    <a:pt x="6112" y="1860"/>
                    <a:pt x="6379" y="1972"/>
                    <a:pt x="6622" y="2145"/>
                  </a:cubicBezTo>
                  <a:cubicBezTo>
                    <a:pt x="6669" y="2178"/>
                    <a:pt x="6722" y="2194"/>
                    <a:pt x="6775" y="2194"/>
                  </a:cubicBezTo>
                  <a:cubicBezTo>
                    <a:pt x="6859" y="2194"/>
                    <a:pt x="6941" y="2154"/>
                    <a:pt x="6993" y="2081"/>
                  </a:cubicBezTo>
                  <a:cubicBezTo>
                    <a:pt x="7077" y="1962"/>
                    <a:pt x="7049" y="1796"/>
                    <a:pt x="6929" y="1710"/>
                  </a:cubicBezTo>
                  <a:cubicBezTo>
                    <a:pt x="6684" y="1537"/>
                    <a:pt x="6418" y="1412"/>
                    <a:pt x="6143" y="1336"/>
                  </a:cubicBezTo>
                  <a:cubicBezTo>
                    <a:pt x="6271" y="1042"/>
                    <a:pt x="6319" y="715"/>
                    <a:pt x="6276" y="385"/>
                  </a:cubicBezTo>
                  <a:cubicBezTo>
                    <a:pt x="6252" y="202"/>
                    <a:pt x="6109" y="57"/>
                    <a:pt x="5927" y="34"/>
                  </a:cubicBezTo>
                  <a:cubicBezTo>
                    <a:pt x="5850" y="23"/>
                    <a:pt x="5772" y="18"/>
                    <a:pt x="5694" y="18"/>
                  </a:cubicBezTo>
                  <a:cubicBezTo>
                    <a:pt x="5220" y="18"/>
                    <a:pt x="4776" y="202"/>
                    <a:pt x="4440" y="535"/>
                  </a:cubicBezTo>
                  <a:lnTo>
                    <a:pt x="4440" y="267"/>
                  </a:lnTo>
                  <a:cubicBezTo>
                    <a:pt x="4440" y="120"/>
                    <a:pt x="4321" y="1"/>
                    <a:pt x="4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9"/>
            <p:cNvSpPr/>
            <p:nvPr/>
          </p:nvSpPr>
          <p:spPr>
            <a:xfrm>
              <a:off x="5889455" y="3385342"/>
              <a:ext cx="64279" cy="17645"/>
            </a:xfrm>
            <a:custGeom>
              <a:avLst/>
              <a:gdLst/>
              <a:ahLst/>
              <a:cxnLst/>
              <a:rect l="l" t="t" r="r" b="b"/>
              <a:pathLst>
                <a:path w="1938" h="532" extrusionOk="0">
                  <a:moveTo>
                    <a:pt x="266" y="1"/>
                  </a:moveTo>
                  <a:cubicBezTo>
                    <a:pt x="120" y="1"/>
                    <a:pt x="0" y="120"/>
                    <a:pt x="0" y="265"/>
                  </a:cubicBezTo>
                  <a:cubicBezTo>
                    <a:pt x="0" y="412"/>
                    <a:pt x="120" y="531"/>
                    <a:pt x="266" y="531"/>
                  </a:cubicBezTo>
                  <a:lnTo>
                    <a:pt x="1672" y="531"/>
                  </a:lnTo>
                  <a:cubicBezTo>
                    <a:pt x="1819" y="531"/>
                    <a:pt x="1938" y="412"/>
                    <a:pt x="1938" y="265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9"/>
            <p:cNvSpPr/>
            <p:nvPr/>
          </p:nvSpPr>
          <p:spPr>
            <a:xfrm>
              <a:off x="5889455" y="3412042"/>
              <a:ext cx="64279" cy="17678"/>
            </a:xfrm>
            <a:custGeom>
              <a:avLst/>
              <a:gdLst/>
              <a:ahLst/>
              <a:cxnLst/>
              <a:rect l="l" t="t" r="r" b="b"/>
              <a:pathLst>
                <a:path w="1938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cubicBezTo>
                    <a:pt x="0" y="413"/>
                    <a:pt x="120" y="532"/>
                    <a:pt x="266" y="532"/>
                  </a:cubicBezTo>
                  <a:lnTo>
                    <a:pt x="1672" y="532"/>
                  </a:lnTo>
                  <a:cubicBezTo>
                    <a:pt x="1819" y="532"/>
                    <a:pt x="1938" y="413"/>
                    <a:pt x="1938" y="266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9"/>
            <p:cNvSpPr/>
            <p:nvPr/>
          </p:nvSpPr>
          <p:spPr>
            <a:xfrm>
              <a:off x="5889455" y="3438775"/>
              <a:ext cx="64279" cy="17678"/>
            </a:xfrm>
            <a:custGeom>
              <a:avLst/>
              <a:gdLst/>
              <a:ahLst/>
              <a:cxnLst/>
              <a:rect l="l" t="t" r="r" b="b"/>
              <a:pathLst>
                <a:path w="1938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cubicBezTo>
                    <a:pt x="0" y="413"/>
                    <a:pt x="120" y="532"/>
                    <a:pt x="266" y="532"/>
                  </a:cubicBezTo>
                  <a:lnTo>
                    <a:pt x="1672" y="532"/>
                  </a:lnTo>
                  <a:cubicBezTo>
                    <a:pt x="1819" y="532"/>
                    <a:pt x="1938" y="413"/>
                    <a:pt x="1938" y="266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9"/>
            <p:cNvSpPr/>
            <p:nvPr/>
          </p:nvSpPr>
          <p:spPr>
            <a:xfrm>
              <a:off x="5604380" y="3592274"/>
              <a:ext cx="109386" cy="43516"/>
            </a:xfrm>
            <a:custGeom>
              <a:avLst/>
              <a:gdLst/>
              <a:ahLst/>
              <a:cxnLst/>
              <a:rect l="l" t="t" r="r" b="b"/>
              <a:pathLst>
                <a:path w="3298" h="1312" extrusionOk="0">
                  <a:moveTo>
                    <a:pt x="2766" y="532"/>
                  </a:moveTo>
                  <a:lnTo>
                    <a:pt x="2766" y="780"/>
                  </a:lnTo>
                  <a:lnTo>
                    <a:pt x="532" y="780"/>
                  </a:lnTo>
                  <a:lnTo>
                    <a:pt x="532" y="532"/>
                  </a:lnTo>
                  <a:close/>
                  <a:moveTo>
                    <a:pt x="373" y="0"/>
                  </a:moveTo>
                  <a:cubicBezTo>
                    <a:pt x="168" y="0"/>
                    <a:pt x="1" y="167"/>
                    <a:pt x="1" y="373"/>
                  </a:cubicBezTo>
                  <a:lnTo>
                    <a:pt x="1" y="940"/>
                  </a:lnTo>
                  <a:cubicBezTo>
                    <a:pt x="1" y="1145"/>
                    <a:pt x="168" y="1311"/>
                    <a:pt x="373" y="1311"/>
                  </a:cubicBezTo>
                  <a:lnTo>
                    <a:pt x="2925" y="1311"/>
                  </a:lnTo>
                  <a:cubicBezTo>
                    <a:pt x="3130" y="1311"/>
                    <a:pt x="3297" y="1145"/>
                    <a:pt x="3297" y="940"/>
                  </a:cubicBezTo>
                  <a:lnTo>
                    <a:pt x="3297" y="373"/>
                  </a:lnTo>
                  <a:cubicBezTo>
                    <a:pt x="3297" y="167"/>
                    <a:pt x="3130" y="0"/>
                    <a:pt x="2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0" name="Google Shape;2110;p59"/>
          <p:cNvGrpSpPr/>
          <p:nvPr/>
        </p:nvGrpSpPr>
        <p:grpSpPr>
          <a:xfrm>
            <a:off x="3347922" y="2778777"/>
            <a:ext cx="536704" cy="486141"/>
            <a:chOff x="6046403" y="3173534"/>
            <a:chExt cx="602023" cy="545307"/>
          </a:xfrm>
        </p:grpSpPr>
        <p:sp>
          <p:nvSpPr>
            <p:cNvPr id="2111" name="Google Shape;2111;p59"/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9"/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9"/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9"/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9"/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9"/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9"/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9"/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9"/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9"/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1" name="Google Shape;2121;p59"/>
          <p:cNvGrpSpPr/>
          <p:nvPr/>
        </p:nvGrpSpPr>
        <p:grpSpPr>
          <a:xfrm>
            <a:off x="5285601" y="2447393"/>
            <a:ext cx="484249" cy="536704"/>
            <a:chOff x="2645541" y="4001992"/>
            <a:chExt cx="543184" cy="602023"/>
          </a:xfrm>
        </p:grpSpPr>
        <p:sp>
          <p:nvSpPr>
            <p:cNvPr id="2122" name="Google Shape;2122;p59"/>
            <p:cNvSpPr/>
            <p:nvPr/>
          </p:nvSpPr>
          <p:spPr>
            <a:xfrm>
              <a:off x="2709819" y="4234132"/>
              <a:ext cx="74527" cy="54262"/>
            </a:xfrm>
            <a:custGeom>
              <a:avLst/>
              <a:gdLst/>
              <a:ahLst/>
              <a:cxnLst/>
              <a:rect l="l" t="t" r="r" b="b"/>
              <a:pathLst>
                <a:path w="2247" h="1636" extrusionOk="0">
                  <a:moveTo>
                    <a:pt x="1898" y="0"/>
                  </a:moveTo>
                  <a:cubicBezTo>
                    <a:pt x="1671" y="0"/>
                    <a:pt x="1447" y="39"/>
                    <a:pt x="1232" y="116"/>
                  </a:cubicBezTo>
                  <a:cubicBezTo>
                    <a:pt x="688" y="312"/>
                    <a:pt x="259" y="734"/>
                    <a:pt x="53" y="1275"/>
                  </a:cubicBezTo>
                  <a:cubicBezTo>
                    <a:pt x="1" y="1412"/>
                    <a:pt x="69" y="1566"/>
                    <a:pt x="207" y="1618"/>
                  </a:cubicBezTo>
                  <a:cubicBezTo>
                    <a:pt x="238" y="1630"/>
                    <a:pt x="270" y="1636"/>
                    <a:pt x="301" y="1636"/>
                  </a:cubicBezTo>
                  <a:cubicBezTo>
                    <a:pt x="408" y="1636"/>
                    <a:pt x="509" y="1570"/>
                    <a:pt x="550" y="1464"/>
                  </a:cubicBezTo>
                  <a:cubicBezTo>
                    <a:pt x="701" y="1068"/>
                    <a:pt x="1014" y="760"/>
                    <a:pt x="1411" y="617"/>
                  </a:cubicBezTo>
                  <a:cubicBezTo>
                    <a:pt x="1569" y="560"/>
                    <a:pt x="1732" y="532"/>
                    <a:pt x="1898" y="532"/>
                  </a:cubicBezTo>
                  <a:cubicBezTo>
                    <a:pt x="1920" y="532"/>
                    <a:pt x="1941" y="532"/>
                    <a:pt x="1963" y="533"/>
                  </a:cubicBezTo>
                  <a:cubicBezTo>
                    <a:pt x="1966" y="533"/>
                    <a:pt x="1970" y="533"/>
                    <a:pt x="1974" y="533"/>
                  </a:cubicBezTo>
                  <a:cubicBezTo>
                    <a:pt x="2115" y="533"/>
                    <a:pt x="2234" y="422"/>
                    <a:pt x="2240" y="279"/>
                  </a:cubicBezTo>
                  <a:cubicBezTo>
                    <a:pt x="2246" y="133"/>
                    <a:pt x="2133" y="8"/>
                    <a:pt x="1986" y="2"/>
                  </a:cubicBezTo>
                  <a:cubicBezTo>
                    <a:pt x="1957" y="1"/>
                    <a:pt x="1927" y="0"/>
                    <a:pt x="1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9"/>
            <p:cNvSpPr/>
            <p:nvPr/>
          </p:nvSpPr>
          <p:spPr>
            <a:xfrm>
              <a:off x="2862721" y="4064115"/>
              <a:ext cx="251144" cy="228922"/>
            </a:xfrm>
            <a:custGeom>
              <a:avLst/>
              <a:gdLst/>
              <a:ahLst/>
              <a:cxnLst/>
              <a:rect l="l" t="t" r="r" b="b"/>
              <a:pathLst>
                <a:path w="7572" h="6902" extrusionOk="0">
                  <a:moveTo>
                    <a:pt x="5880" y="2326"/>
                  </a:moveTo>
                  <a:cubicBezTo>
                    <a:pt x="6519" y="2326"/>
                    <a:pt x="7040" y="2847"/>
                    <a:pt x="7040" y="3487"/>
                  </a:cubicBezTo>
                  <a:cubicBezTo>
                    <a:pt x="7040" y="3749"/>
                    <a:pt x="6953" y="3991"/>
                    <a:pt x="6806" y="4185"/>
                  </a:cubicBezTo>
                  <a:lnTo>
                    <a:pt x="6806" y="3553"/>
                  </a:lnTo>
                  <a:cubicBezTo>
                    <a:pt x="6806" y="3049"/>
                    <a:pt x="6396" y="2639"/>
                    <a:pt x="5893" y="2639"/>
                  </a:cubicBezTo>
                  <a:cubicBezTo>
                    <a:pt x="5389" y="2639"/>
                    <a:pt x="4979" y="3049"/>
                    <a:pt x="4979" y="3553"/>
                  </a:cubicBezTo>
                  <a:lnTo>
                    <a:pt x="4979" y="4218"/>
                  </a:lnTo>
                  <a:cubicBezTo>
                    <a:pt x="4817" y="4019"/>
                    <a:pt x="4719" y="3765"/>
                    <a:pt x="4719" y="3487"/>
                  </a:cubicBezTo>
                  <a:cubicBezTo>
                    <a:pt x="4719" y="2847"/>
                    <a:pt x="5239" y="2326"/>
                    <a:pt x="5880" y="2326"/>
                  </a:cubicBezTo>
                  <a:close/>
                  <a:moveTo>
                    <a:pt x="4714" y="4713"/>
                  </a:moveTo>
                  <a:cubicBezTo>
                    <a:pt x="4796" y="4790"/>
                    <a:pt x="4885" y="4859"/>
                    <a:pt x="4979" y="4919"/>
                  </a:cubicBezTo>
                  <a:lnTo>
                    <a:pt x="4979" y="5676"/>
                  </a:lnTo>
                  <a:lnTo>
                    <a:pt x="4714" y="5676"/>
                  </a:lnTo>
                  <a:lnTo>
                    <a:pt x="4714" y="4713"/>
                  </a:lnTo>
                  <a:close/>
                  <a:moveTo>
                    <a:pt x="1710" y="1"/>
                  </a:moveTo>
                  <a:cubicBezTo>
                    <a:pt x="1207" y="1"/>
                    <a:pt x="797" y="410"/>
                    <a:pt x="797" y="914"/>
                  </a:cubicBezTo>
                  <a:lnTo>
                    <a:pt x="797" y="5676"/>
                  </a:lnTo>
                  <a:lnTo>
                    <a:pt x="532" y="5676"/>
                  </a:lnTo>
                  <a:lnTo>
                    <a:pt x="532" y="4048"/>
                  </a:lnTo>
                  <a:cubicBezTo>
                    <a:pt x="532" y="3901"/>
                    <a:pt x="413" y="3782"/>
                    <a:pt x="267" y="3782"/>
                  </a:cubicBezTo>
                  <a:cubicBezTo>
                    <a:pt x="120" y="3782"/>
                    <a:pt x="1" y="3901"/>
                    <a:pt x="1" y="4048"/>
                  </a:cubicBezTo>
                  <a:lnTo>
                    <a:pt x="1" y="5942"/>
                  </a:lnTo>
                  <a:cubicBezTo>
                    <a:pt x="1" y="6089"/>
                    <a:pt x="120" y="6208"/>
                    <a:pt x="267" y="6208"/>
                  </a:cubicBezTo>
                  <a:lnTo>
                    <a:pt x="1063" y="6208"/>
                  </a:lnTo>
                  <a:cubicBezTo>
                    <a:pt x="1210" y="6208"/>
                    <a:pt x="1328" y="6089"/>
                    <a:pt x="1328" y="5942"/>
                  </a:cubicBezTo>
                  <a:lnTo>
                    <a:pt x="1328" y="914"/>
                  </a:lnTo>
                  <a:cubicBezTo>
                    <a:pt x="1328" y="704"/>
                    <a:pt x="1500" y="532"/>
                    <a:pt x="1710" y="532"/>
                  </a:cubicBezTo>
                  <a:cubicBezTo>
                    <a:pt x="1921" y="532"/>
                    <a:pt x="2092" y="704"/>
                    <a:pt x="2092" y="914"/>
                  </a:cubicBezTo>
                  <a:lnTo>
                    <a:pt x="2092" y="5942"/>
                  </a:lnTo>
                  <a:cubicBezTo>
                    <a:pt x="2092" y="6089"/>
                    <a:pt x="2210" y="6208"/>
                    <a:pt x="2357" y="6208"/>
                  </a:cubicBezTo>
                  <a:lnTo>
                    <a:pt x="3154" y="6208"/>
                  </a:lnTo>
                  <a:cubicBezTo>
                    <a:pt x="3301" y="6208"/>
                    <a:pt x="3420" y="6089"/>
                    <a:pt x="3420" y="5942"/>
                  </a:cubicBezTo>
                  <a:lnTo>
                    <a:pt x="3420" y="2183"/>
                  </a:lnTo>
                  <a:cubicBezTo>
                    <a:pt x="3420" y="1973"/>
                    <a:pt x="3591" y="1803"/>
                    <a:pt x="3802" y="1803"/>
                  </a:cubicBezTo>
                  <a:cubicBezTo>
                    <a:pt x="4012" y="1803"/>
                    <a:pt x="4183" y="1973"/>
                    <a:pt x="4183" y="2183"/>
                  </a:cubicBezTo>
                  <a:lnTo>
                    <a:pt x="4183" y="5942"/>
                  </a:lnTo>
                  <a:cubicBezTo>
                    <a:pt x="4183" y="6089"/>
                    <a:pt x="4302" y="6208"/>
                    <a:pt x="4448" y="6208"/>
                  </a:cubicBezTo>
                  <a:lnTo>
                    <a:pt x="5245" y="6208"/>
                  </a:lnTo>
                  <a:cubicBezTo>
                    <a:pt x="5392" y="6208"/>
                    <a:pt x="5511" y="6089"/>
                    <a:pt x="5511" y="5942"/>
                  </a:cubicBezTo>
                  <a:lnTo>
                    <a:pt x="5511" y="3553"/>
                  </a:lnTo>
                  <a:cubicBezTo>
                    <a:pt x="5511" y="3343"/>
                    <a:pt x="5683" y="3171"/>
                    <a:pt x="5892" y="3171"/>
                  </a:cubicBezTo>
                  <a:cubicBezTo>
                    <a:pt x="6103" y="3171"/>
                    <a:pt x="6274" y="3343"/>
                    <a:pt x="6274" y="3553"/>
                  </a:cubicBezTo>
                  <a:lnTo>
                    <a:pt x="6274" y="6635"/>
                  </a:lnTo>
                  <a:cubicBezTo>
                    <a:pt x="6274" y="6782"/>
                    <a:pt x="6393" y="6901"/>
                    <a:pt x="6540" y="6901"/>
                  </a:cubicBezTo>
                  <a:cubicBezTo>
                    <a:pt x="6687" y="6901"/>
                    <a:pt x="6806" y="6782"/>
                    <a:pt x="6806" y="6635"/>
                  </a:cubicBezTo>
                  <a:lnTo>
                    <a:pt x="6806" y="4903"/>
                  </a:lnTo>
                  <a:cubicBezTo>
                    <a:pt x="7267" y="4600"/>
                    <a:pt x="7572" y="4079"/>
                    <a:pt x="7572" y="3487"/>
                  </a:cubicBezTo>
                  <a:cubicBezTo>
                    <a:pt x="7572" y="2554"/>
                    <a:pt x="6813" y="1794"/>
                    <a:pt x="5880" y="1794"/>
                  </a:cubicBezTo>
                  <a:cubicBezTo>
                    <a:pt x="5428" y="1794"/>
                    <a:pt x="5018" y="1972"/>
                    <a:pt x="4714" y="2260"/>
                  </a:cubicBezTo>
                  <a:lnTo>
                    <a:pt x="4714" y="2183"/>
                  </a:lnTo>
                  <a:cubicBezTo>
                    <a:pt x="4714" y="1680"/>
                    <a:pt x="4305" y="1271"/>
                    <a:pt x="3802" y="1271"/>
                  </a:cubicBezTo>
                  <a:cubicBezTo>
                    <a:pt x="3299" y="1271"/>
                    <a:pt x="2889" y="1680"/>
                    <a:pt x="2889" y="2183"/>
                  </a:cubicBezTo>
                  <a:lnTo>
                    <a:pt x="2889" y="5676"/>
                  </a:lnTo>
                  <a:lnTo>
                    <a:pt x="2624" y="5676"/>
                  </a:lnTo>
                  <a:lnTo>
                    <a:pt x="2624" y="914"/>
                  </a:lnTo>
                  <a:cubicBezTo>
                    <a:pt x="2624" y="410"/>
                    <a:pt x="2214" y="1"/>
                    <a:pt x="1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9"/>
            <p:cNvSpPr/>
            <p:nvPr/>
          </p:nvSpPr>
          <p:spPr>
            <a:xfrm>
              <a:off x="2663783" y="4098775"/>
              <a:ext cx="424677" cy="441260"/>
            </a:xfrm>
            <a:custGeom>
              <a:avLst/>
              <a:gdLst/>
              <a:ahLst/>
              <a:cxnLst/>
              <a:rect l="l" t="t" r="r" b="b"/>
              <a:pathLst>
                <a:path w="12804" h="13304" extrusionOk="0">
                  <a:moveTo>
                    <a:pt x="3290" y="3672"/>
                  </a:moveTo>
                  <a:cubicBezTo>
                    <a:pt x="3637" y="3672"/>
                    <a:pt x="3982" y="3749"/>
                    <a:pt x="4305" y="3900"/>
                  </a:cubicBezTo>
                  <a:cubicBezTo>
                    <a:pt x="4447" y="3968"/>
                    <a:pt x="4581" y="4048"/>
                    <a:pt x="4704" y="4139"/>
                  </a:cubicBezTo>
                  <a:lnTo>
                    <a:pt x="4704" y="4679"/>
                  </a:lnTo>
                  <a:cubicBezTo>
                    <a:pt x="4693" y="4667"/>
                    <a:pt x="4681" y="4655"/>
                    <a:pt x="4670" y="4643"/>
                  </a:cubicBezTo>
                  <a:cubicBezTo>
                    <a:pt x="4618" y="4593"/>
                    <a:pt x="4551" y="4568"/>
                    <a:pt x="4484" y="4568"/>
                  </a:cubicBezTo>
                  <a:cubicBezTo>
                    <a:pt x="4415" y="4568"/>
                    <a:pt x="4346" y="4595"/>
                    <a:pt x="4294" y="4648"/>
                  </a:cubicBezTo>
                  <a:cubicBezTo>
                    <a:pt x="4192" y="4754"/>
                    <a:pt x="4194" y="4922"/>
                    <a:pt x="4299" y="5025"/>
                  </a:cubicBezTo>
                  <a:cubicBezTo>
                    <a:pt x="4456" y="5178"/>
                    <a:pt x="4575" y="5360"/>
                    <a:pt x="4649" y="5569"/>
                  </a:cubicBezTo>
                  <a:cubicBezTo>
                    <a:pt x="4657" y="5589"/>
                    <a:pt x="4664" y="5610"/>
                    <a:pt x="4670" y="5630"/>
                  </a:cubicBezTo>
                  <a:lnTo>
                    <a:pt x="4320" y="5280"/>
                  </a:lnTo>
                  <a:cubicBezTo>
                    <a:pt x="4087" y="5047"/>
                    <a:pt x="3778" y="4919"/>
                    <a:pt x="3448" y="4919"/>
                  </a:cubicBezTo>
                  <a:cubicBezTo>
                    <a:pt x="3120" y="4919"/>
                    <a:pt x="2810" y="5047"/>
                    <a:pt x="2578" y="5280"/>
                  </a:cubicBezTo>
                  <a:cubicBezTo>
                    <a:pt x="2097" y="5761"/>
                    <a:pt x="2097" y="6542"/>
                    <a:pt x="2578" y="7023"/>
                  </a:cubicBezTo>
                  <a:lnTo>
                    <a:pt x="3035" y="7482"/>
                  </a:lnTo>
                  <a:cubicBezTo>
                    <a:pt x="2912" y="7459"/>
                    <a:pt x="2790" y="7421"/>
                    <a:pt x="2673" y="7366"/>
                  </a:cubicBezTo>
                  <a:cubicBezTo>
                    <a:pt x="2323" y="7201"/>
                    <a:pt x="2058" y="6911"/>
                    <a:pt x="1929" y="6547"/>
                  </a:cubicBezTo>
                  <a:cubicBezTo>
                    <a:pt x="1889" y="6439"/>
                    <a:pt x="1787" y="6372"/>
                    <a:pt x="1677" y="6372"/>
                  </a:cubicBezTo>
                  <a:cubicBezTo>
                    <a:pt x="1648" y="6372"/>
                    <a:pt x="1617" y="6377"/>
                    <a:pt x="1588" y="6387"/>
                  </a:cubicBezTo>
                  <a:cubicBezTo>
                    <a:pt x="1450" y="6437"/>
                    <a:pt x="1378" y="6589"/>
                    <a:pt x="1428" y="6728"/>
                  </a:cubicBezTo>
                  <a:cubicBezTo>
                    <a:pt x="1606" y="7224"/>
                    <a:pt x="1968" y="7621"/>
                    <a:pt x="2446" y="7847"/>
                  </a:cubicBezTo>
                  <a:cubicBezTo>
                    <a:pt x="2715" y="7973"/>
                    <a:pt x="3002" y="8037"/>
                    <a:pt x="3289" y="8037"/>
                  </a:cubicBezTo>
                  <a:cubicBezTo>
                    <a:pt x="3382" y="8037"/>
                    <a:pt x="3477" y="8030"/>
                    <a:pt x="3570" y="8016"/>
                  </a:cubicBezTo>
                  <a:lnTo>
                    <a:pt x="3913" y="8360"/>
                  </a:lnTo>
                  <a:cubicBezTo>
                    <a:pt x="3706" y="8416"/>
                    <a:pt x="3497" y="8443"/>
                    <a:pt x="3290" y="8443"/>
                  </a:cubicBezTo>
                  <a:cubicBezTo>
                    <a:pt x="2313" y="8443"/>
                    <a:pt x="1394" y="7837"/>
                    <a:pt x="1045" y="6866"/>
                  </a:cubicBezTo>
                  <a:cubicBezTo>
                    <a:pt x="599" y="5628"/>
                    <a:pt x="1244" y="4260"/>
                    <a:pt x="2481" y="3814"/>
                  </a:cubicBezTo>
                  <a:cubicBezTo>
                    <a:pt x="2745" y="3719"/>
                    <a:pt x="3018" y="3672"/>
                    <a:pt x="3290" y="3672"/>
                  </a:cubicBezTo>
                  <a:close/>
                  <a:moveTo>
                    <a:pt x="5618" y="1"/>
                  </a:moveTo>
                  <a:cubicBezTo>
                    <a:pt x="5114" y="1"/>
                    <a:pt x="4704" y="410"/>
                    <a:pt x="4704" y="915"/>
                  </a:cubicBezTo>
                  <a:lnTo>
                    <a:pt x="4704" y="1370"/>
                  </a:lnTo>
                  <a:lnTo>
                    <a:pt x="3798" y="550"/>
                  </a:lnTo>
                  <a:cubicBezTo>
                    <a:pt x="3676" y="440"/>
                    <a:pt x="3476" y="363"/>
                    <a:pt x="3311" y="363"/>
                  </a:cubicBezTo>
                  <a:lnTo>
                    <a:pt x="813" y="363"/>
                  </a:lnTo>
                  <a:cubicBezTo>
                    <a:pt x="666" y="363"/>
                    <a:pt x="547" y="482"/>
                    <a:pt x="547" y="629"/>
                  </a:cubicBezTo>
                  <a:cubicBezTo>
                    <a:pt x="547" y="776"/>
                    <a:pt x="666" y="894"/>
                    <a:pt x="813" y="894"/>
                  </a:cubicBezTo>
                  <a:lnTo>
                    <a:pt x="3311" y="894"/>
                  </a:lnTo>
                  <a:cubicBezTo>
                    <a:pt x="3342" y="894"/>
                    <a:pt x="3417" y="924"/>
                    <a:pt x="3441" y="944"/>
                  </a:cubicBezTo>
                  <a:lnTo>
                    <a:pt x="4704" y="2087"/>
                  </a:lnTo>
                  <a:lnTo>
                    <a:pt x="4704" y="3509"/>
                  </a:lnTo>
                  <a:cubicBezTo>
                    <a:pt x="4647" y="3477"/>
                    <a:pt x="4590" y="3448"/>
                    <a:pt x="4531" y="3420"/>
                  </a:cubicBezTo>
                  <a:cubicBezTo>
                    <a:pt x="4137" y="3234"/>
                    <a:pt x="3715" y="3140"/>
                    <a:pt x="3291" y="3140"/>
                  </a:cubicBezTo>
                  <a:cubicBezTo>
                    <a:pt x="2958" y="3140"/>
                    <a:pt x="2624" y="3198"/>
                    <a:pt x="2301" y="3314"/>
                  </a:cubicBezTo>
                  <a:cubicBezTo>
                    <a:pt x="788" y="3858"/>
                    <a:pt x="0" y="5532"/>
                    <a:pt x="545" y="7045"/>
                  </a:cubicBezTo>
                  <a:cubicBezTo>
                    <a:pt x="972" y="8234"/>
                    <a:pt x="2096" y="8976"/>
                    <a:pt x="3292" y="8976"/>
                  </a:cubicBezTo>
                  <a:cubicBezTo>
                    <a:pt x="3619" y="8976"/>
                    <a:pt x="3951" y="8920"/>
                    <a:pt x="4276" y="8803"/>
                  </a:cubicBezTo>
                  <a:cubicBezTo>
                    <a:pt x="4295" y="8796"/>
                    <a:pt x="4315" y="8789"/>
                    <a:pt x="4334" y="8780"/>
                  </a:cubicBezTo>
                  <a:lnTo>
                    <a:pt x="4714" y="9160"/>
                  </a:lnTo>
                  <a:cubicBezTo>
                    <a:pt x="4810" y="10265"/>
                    <a:pt x="5607" y="11180"/>
                    <a:pt x="6677" y="11431"/>
                  </a:cubicBezTo>
                  <a:lnTo>
                    <a:pt x="6677" y="12844"/>
                  </a:lnTo>
                  <a:cubicBezTo>
                    <a:pt x="6677" y="13097"/>
                    <a:pt x="6884" y="13303"/>
                    <a:pt x="7136" y="13303"/>
                  </a:cubicBezTo>
                  <a:lnTo>
                    <a:pt x="10373" y="13303"/>
                  </a:lnTo>
                  <a:cubicBezTo>
                    <a:pt x="10625" y="13303"/>
                    <a:pt x="10832" y="13097"/>
                    <a:pt x="10832" y="12844"/>
                  </a:cubicBezTo>
                  <a:lnTo>
                    <a:pt x="10832" y="11431"/>
                  </a:lnTo>
                  <a:cubicBezTo>
                    <a:pt x="11970" y="11162"/>
                    <a:pt x="12804" y="10128"/>
                    <a:pt x="12804" y="8938"/>
                  </a:cubicBezTo>
                  <a:lnTo>
                    <a:pt x="12804" y="7256"/>
                  </a:lnTo>
                  <a:cubicBezTo>
                    <a:pt x="12804" y="7109"/>
                    <a:pt x="12685" y="6991"/>
                    <a:pt x="12538" y="6991"/>
                  </a:cubicBezTo>
                  <a:cubicBezTo>
                    <a:pt x="12391" y="6991"/>
                    <a:pt x="12272" y="7109"/>
                    <a:pt x="12272" y="7256"/>
                  </a:cubicBezTo>
                  <a:lnTo>
                    <a:pt x="12272" y="8938"/>
                  </a:lnTo>
                  <a:cubicBezTo>
                    <a:pt x="12272" y="9943"/>
                    <a:pt x="11523" y="10807"/>
                    <a:pt x="10529" y="10947"/>
                  </a:cubicBezTo>
                  <a:cubicBezTo>
                    <a:pt x="10397" y="10965"/>
                    <a:pt x="10300" y="11077"/>
                    <a:pt x="10300" y="11210"/>
                  </a:cubicBezTo>
                  <a:lnTo>
                    <a:pt x="10300" y="12771"/>
                  </a:lnTo>
                  <a:lnTo>
                    <a:pt x="7209" y="12771"/>
                  </a:lnTo>
                  <a:lnTo>
                    <a:pt x="7209" y="11211"/>
                  </a:lnTo>
                  <a:cubicBezTo>
                    <a:pt x="7209" y="11077"/>
                    <a:pt x="7112" y="10965"/>
                    <a:pt x="6980" y="10947"/>
                  </a:cubicBezTo>
                  <a:cubicBezTo>
                    <a:pt x="6015" y="10811"/>
                    <a:pt x="5282" y="10005"/>
                    <a:pt x="5238" y="9031"/>
                  </a:cubicBezTo>
                  <a:cubicBezTo>
                    <a:pt x="5236" y="8965"/>
                    <a:pt x="5208" y="8902"/>
                    <a:pt x="5161" y="8855"/>
                  </a:cubicBezTo>
                  <a:lnTo>
                    <a:pt x="2952" y="6647"/>
                  </a:lnTo>
                  <a:cubicBezTo>
                    <a:pt x="2679" y="6374"/>
                    <a:pt x="2679" y="5929"/>
                    <a:pt x="2952" y="5656"/>
                  </a:cubicBezTo>
                  <a:cubicBezTo>
                    <a:pt x="3085" y="5524"/>
                    <a:pt x="3261" y="5451"/>
                    <a:pt x="3448" y="5451"/>
                  </a:cubicBezTo>
                  <a:cubicBezTo>
                    <a:pt x="3635" y="5451"/>
                    <a:pt x="3812" y="5524"/>
                    <a:pt x="3943" y="5656"/>
                  </a:cubicBezTo>
                  <a:lnTo>
                    <a:pt x="4782" y="6495"/>
                  </a:lnTo>
                  <a:cubicBezTo>
                    <a:pt x="4833" y="6546"/>
                    <a:pt x="4901" y="6573"/>
                    <a:pt x="4970" y="6573"/>
                  </a:cubicBezTo>
                  <a:cubicBezTo>
                    <a:pt x="5004" y="6573"/>
                    <a:pt x="5039" y="6566"/>
                    <a:pt x="5071" y="6552"/>
                  </a:cubicBezTo>
                  <a:cubicBezTo>
                    <a:pt x="5171" y="6511"/>
                    <a:pt x="5236" y="6414"/>
                    <a:pt x="5236" y="6307"/>
                  </a:cubicBezTo>
                  <a:lnTo>
                    <a:pt x="5236" y="2568"/>
                  </a:lnTo>
                  <a:lnTo>
                    <a:pt x="5399" y="2716"/>
                  </a:lnTo>
                  <a:cubicBezTo>
                    <a:pt x="5449" y="2762"/>
                    <a:pt x="5514" y="2784"/>
                    <a:pt x="5578" y="2784"/>
                  </a:cubicBezTo>
                  <a:cubicBezTo>
                    <a:pt x="5650" y="2784"/>
                    <a:pt x="5722" y="2755"/>
                    <a:pt x="5775" y="2697"/>
                  </a:cubicBezTo>
                  <a:cubicBezTo>
                    <a:pt x="5873" y="2588"/>
                    <a:pt x="5864" y="2420"/>
                    <a:pt x="5755" y="2321"/>
                  </a:cubicBezTo>
                  <a:lnTo>
                    <a:pt x="5236" y="1851"/>
                  </a:lnTo>
                  <a:lnTo>
                    <a:pt x="5236" y="915"/>
                  </a:lnTo>
                  <a:cubicBezTo>
                    <a:pt x="5236" y="704"/>
                    <a:pt x="5407" y="533"/>
                    <a:pt x="5618" y="533"/>
                  </a:cubicBezTo>
                  <a:cubicBezTo>
                    <a:pt x="5828" y="533"/>
                    <a:pt x="5999" y="704"/>
                    <a:pt x="5999" y="915"/>
                  </a:cubicBezTo>
                  <a:lnTo>
                    <a:pt x="5999" y="1442"/>
                  </a:lnTo>
                  <a:cubicBezTo>
                    <a:pt x="5999" y="1589"/>
                    <a:pt x="6118" y="1708"/>
                    <a:pt x="6265" y="1708"/>
                  </a:cubicBezTo>
                  <a:cubicBezTo>
                    <a:pt x="6411" y="1708"/>
                    <a:pt x="6530" y="1589"/>
                    <a:pt x="6530" y="1442"/>
                  </a:cubicBezTo>
                  <a:lnTo>
                    <a:pt x="6530" y="915"/>
                  </a:lnTo>
                  <a:cubicBezTo>
                    <a:pt x="6530" y="410"/>
                    <a:pt x="6121" y="1"/>
                    <a:pt x="5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9"/>
            <p:cNvSpPr/>
            <p:nvPr/>
          </p:nvSpPr>
          <p:spPr>
            <a:xfrm>
              <a:off x="2854098" y="4319140"/>
              <a:ext cx="82056" cy="105605"/>
            </a:xfrm>
            <a:custGeom>
              <a:avLst/>
              <a:gdLst/>
              <a:ahLst/>
              <a:cxnLst/>
              <a:rect l="l" t="t" r="r" b="b"/>
              <a:pathLst>
                <a:path w="2474" h="3184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011" y="532"/>
                  </a:lnTo>
                  <a:cubicBezTo>
                    <a:pt x="1525" y="532"/>
                    <a:pt x="1941" y="950"/>
                    <a:pt x="1941" y="1463"/>
                  </a:cubicBezTo>
                  <a:lnTo>
                    <a:pt x="1941" y="2918"/>
                  </a:lnTo>
                  <a:cubicBezTo>
                    <a:pt x="1941" y="3065"/>
                    <a:pt x="2061" y="3184"/>
                    <a:pt x="2207" y="3184"/>
                  </a:cubicBezTo>
                  <a:cubicBezTo>
                    <a:pt x="2354" y="3184"/>
                    <a:pt x="2473" y="3065"/>
                    <a:pt x="2473" y="2918"/>
                  </a:cubicBezTo>
                  <a:lnTo>
                    <a:pt x="2473" y="1463"/>
                  </a:lnTo>
                  <a:cubicBezTo>
                    <a:pt x="2473" y="656"/>
                    <a:pt x="1817" y="1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9"/>
            <p:cNvSpPr/>
            <p:nvPr/>
          </p:nvSpPr>
          <p:spPr>
            <a:xfrm>
              <a:off x="2645541" y="4001992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lnTo>
                    <a:pt x="0" y="5459"/>
                  </a:lnTo>
                  <a:cubicBezTo>
                    <a:pt x="0" y="5606"/>
                    <a:pt x="119" y="5725"/>
                    <a:pt x="266" y="5725"/>
                  </a:cubicBezTo>
                  <a:cubicBezTo>
                    <a:pt x="413" y="5725"/>
                    <a:pt x="532" y="5606"/>
                    <a:pt x="532" y="5459"/>
                  </a:cubicBezTo>
                  <a:lnTo>
                    <a:pt x="532" y="533"/>
                  </a:lnTo>
                  <a:lnTo>
                    <a:pt x="5458" y="533"/>
                  </a:lnTo>
                  <a:cubicBezTo>
                    <a:pt x="5605" y="533"/>
                    <a:pt x="5724" y="414"/>
                    <a:pt x="5724" y="267"/>
                  </a:cubicBezTo>
                  <a:cubicBezTo>
                    <a:pt x="5724" y="120"/>
                    <a:pt x="5605" y="1"/>
                    <a:pt x="5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9"/>
            <p:cNvSpPr/>
            <p:nvPr/>
          </p:nvSpPr>
          <p:spPr>
            <a:xfrm>
              <a:off x="2645541" y="4414098"/>
              <a:ext cx="189884" cy="189917"/>
            </a:xfrm>
            <a:custGeom>
              <a:avLst/>
              <a:gdLst/>
              <a:ahLst/>
              <a:cxnLst/>
              <a:rect l="l" t="t" r="r" b="b"/>
              <a:pathLst>
                <a:path w="5725" h="5726" extrusionOk="0">
                  <a:moveTo>
                    <a:pt x="266" y="0"/>
                  </a:moveTo>
                  <a:cubicBezTo>
                    <a:pt x="119" y="0"/>
                    <a:pt x="0" y="120"/>
                    <a:pt x="0" y="266"/>
                  </a:cubicBezTo>
                  <a:lnTo>
                    <a:pt x="0" y="5460"/>
                  </a:lnTo>
                  <a:cubicBezTo>
                    <a:pt x="0" y="5606"/>
                    <a:pt x="119" y="5726"/>
                    <a:pt x="266" y="5726"/>
                  </a:cubicBezTo>
                  <a:lnTo>
                    <a:pt x="5458" y="5726"/>
                  </a:lnTo>
                  <a:cubicBezTo>
                    <a:pt x="5605" y="5726"/>
                    <a:pt x="5724" y="5606"/>
                    <a:pt x="5724" y="5460"/>
                  </a:cubicBezTo>
                  <a:cubicBezTo>
                    <a:pt x="5724" y="5312"/>
                    <a:pt x="5605" y="5194"/>
                    <a:pt x="5458" y="5194"/>
                  </a:cubicBezTo>
                  <a:lnTo>
                    <a:pt x="532" y="5194"/>
                  </a:lnTo>
                  <a:lnTo>
                    <a:pt x="532" y="266"/>
                  </a:lnTo>
                  <a:cubicBezTo>
                    <a:pt x="532" y="120"/>
                    <a:pt x="413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9"/>
            <p:cNvSpPr/>
            <p:nvPr/>
          </p:nvSpPr>
          <p:spPr>
            <a:xfrm>
              <a:off x="2998841" y="4001992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5194" y="532"/>
                  </a:lnTo>
                  <a:lnTo>
                    <a:pt x="5194" y="5459"/>
                  </a:lnTo>
                  <a:cubicBezTo>
                    <a:pt x="5194" y="5606"/>
                    <a:pt x="5312" y="5725"/>
                    <a:pt x="5459" y="5725"/>
                  </a:cubicBezTo>
                  <a:cubicBezTo>
                    <a:pt x="5606" y="5725"/>
                    <a:pt x="5725" y="5606"/>
                    <a:pt x="5725" y="5459"/>
                  </a:cubicBezTo>
                  <a:lnTo>
                    <a:pt x="5725" y="266"/>
                  </a:lnTo>
                  <a:cubicBezTo>
                    <a:pt x="5725" y="120"/>
                    <a:pt x="5606" y="1"/>
                    <a:pt x="5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9"/>
            <p:cNvSpPr/>
            <p:nvPr/>
          </p:nvSpPr>
          <p:spPr>
            <a:xfrm>
              <a:off x="2998841" y="4414098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5459" y="0"/>
                  </a:moveTo>
                  <a:cubicBezTo>
                    <a:pt x="5312" y="0"/>
                    <a:pt x="5194" y="120"/>
                    <a:pt x="5194" y="266"/>
                  </a:cubicBezTo>
                  <a:lnTo>
                    <a:pt x="5194" y="5194"/>
                  </a:lnTo>
                  <a:lnTo>
                    <a:pt x="266" y="5194"/>
                  </a:lnTo>
                  <a:cubicBezTo>
                    <a:pt x="120" y="5194"/>
                    <a:pt x="1" y="5312"/>
                    <a:pt x="1" y="5460"/>
                  </a:cubicBezTo>
                  <a:cubicBezTo>
                    <a:pt x="1" y="5605"/>
                    <a:pt x="120" y="5725"/>
                    <a:pt x="266" y="5725"/>
                  </a:cubicBezTo>
                  <a:lnTo>
                    <a:pt x="5459" y="5725"/>
                  </a:lnTo>
                  <a:cubicBezTo>
                    <a:pt x="5606" y="5725"/>
                    <a:pt x="5725" y="5605"/>
                    <a:pt x="5725" y="5460"/>
                  </a:cubicBezTo>
                  <a:lnTo>
                    <a:pt x="5725" y="266"/>
                  </a:lnTo>
                  <a:cubicBezTo>
                    <a:pt x="5725" y="120"/>
                    <a:pt x="5606" y="0"/>
                    <a:pt x="5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9"/>
            <p:cNvSpPr/>
            <p:nvPr/>
          </p:nvSpPr>
          <p:spPr>
            <a:xfrm>
              <a:off x="3073136" y="4486967"/>
              <a:ext cx="77380" cy="17678"/>
            </a:xfrm>
            <a:custGeom>
              <a:avLst/>
              <a:gdLst/>
              <a:ahLst/>
              <a:cxnLst/>
              <a:rect l="l" t="t" r="r" b="b"/>
              <a:pathLst>
                <a:path w="233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2067" y="533"/>
                  </a:lnTo>
                  <a:cubicBezTo>
                    <a:pt x="2213" y="533"/>
                    <a:pt x="2333" y="413"/>
                    <a:pt x="2333" y="267"/>
                  </a:cubicBezTo>
                  <a:cubicBezTo>
                    <a:pt x="2333" y="120"/>
                    <a:pt x="2213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9"/>
            <p:cNvSpPr/>
            <p:nvPr/>
          </p:nvSpPr>
          <p:spPr>
            <a:xfrm>
              <a:off x="3073136" y="4516851"/>
              <a:ext cx="77380" cy="17645"/>
            </a:xfrm>
            <a:custGeom>
              <a:avLst/>
              <a:gdLst/>
              <a:ahLst/>
              <a:cxnLst/>
              <a:rect l="l" t="t" r="r" b="b"/>
              <a:pathLst>
                <a:path w="2333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67" y="532"/>
                  </a:lnTo>
                  <a:cubicBezTo>
                    <a:pt x="2213" y="532"/>
                    <a:pt x="2333" y="413"/>
                    <a:pt x="2333" y="266"/>
                  </a:cubicBezTo>
                  <a:cubicBezTo>
                    <a:pt x="2333" y="119"/>
                    <a:pt x="2213" y="0"/>
                    <a:pt x="2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9"/>
            <p:cNvSpPr/>
            <p:nvPr/>
          </p:nvSpPr>
          <p:spPr>
            <a:xfrm>
              <a:off x="3073136" y="4546702"/>
              <a:ext cx="77380" cy="17678"/>
            </a:xfrm>
            <a:custGeom>
              <a:avLst/>
              <a:gdLst/>
              <a:ahLst/>
              <a:cxnLst/>
              <a:rect l="l" t="t" r="r" b="b"/>
              <a:pathLst>
                <a:path w="233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67" y="532"/>
                  </a:lnTo>
                  <a:cubicBezTo>
                    <a:pt x="2213" y="532"/>
                    <a:pt x="2333" y="413"/>
                    <a:pt x="2333" y="266"/>
                  </a:cubicBezTo>
                  <a:cubicBezTo>
                    <a:pt x="2333" y="120"/>
                    <a:pt x="2213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9"/>
            <p:cNvSpPr/>
            <p:nvPr/>
          </p:nvSpPr>
          <p:spPr>
            <a:xfrm>
              <a:off x="3067763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30"/>
                    <a:pt x="79" y="79"/>
                  </a:cubicBezTo>
                  <a:cubicBezTo>
                    <a:pt x="29" y="128"/>
                    <a:pt x="1" y="197"/>
                    <a:pt x="1" y="267"/>
                  </a:cubicBezTo>
                  <a:cubicBezTo>
                    <a:pt x="1" y="337"/>
                    <a:pt x="29" y="405"/>
                    <a:pt x="79" y="455"/>
                  </a:cubicBezTo>
                  <a:cubicBezTo>
                    <a:pt x="128" y="504"/>
                    <a:pt x="197" y="533"/>
                    <a:pt x="267" y="533"/>
                  </a:cubicBezTo>
                  <a:cubicBezTo>
                    <a:pt x="337" y="533"/>
                    <a:pt x="405" y="504"/>
                    <a:pt x="454" y="455"/>
                  </a:cubicBezTo>
                  <a:cubicBezTo>
                    <a:pt x="505" y="405"/>
                    <a:pt x="532" y="337"/>
                    <a:pt x="532" y="267"/>
                  </a:cubicBezTo>
                  <a:cubicBezTo>
                    <a:pt x="532" y="197"/>
                    <a:pt x="505" y="128"/>
                    <a:pt x="454" y="79"/>
                  </a:cubicBezTo>
                  <a:cubicBezTo>
                    <a:pt x="405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9"/>
            <p:cNvSpPr/>
            <p:nvPr/>
          </p:nvSpPr>
          <p:spPr>
            <a:xfrm>
              <a:off x="3100333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1"/>
                  </a:moveTo>
                  <a:cubicBezTo>
                    <a:pt x="196" y="1"/>
                    <a:pt x="128" y="30"/>
                    <a:pt x="78" y="79"/>
                  </a:cubicBezTo>
                  <a:cubicBezTo>
                    <a:pt x="29" y="128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8" y="504"/>
                    <a:pt x="196" y="533"/>
                    <a:pt x="266" y="533"/>
                  </a:cubicBezTo>
                  <a:cubicBezTo>
                    <a:pt x="336" y="533"/>
                    <a:pt x="404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4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9"/>
            <p:cNvSpPr/>
            <p:nvPr/>
          </p:nvSpPr>
          <p:spPr>
            <a:xfrm>
              <a:off x="3132871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6" y="1"/>
                    <a:pt x="128" y="30"/>
                    <a:pt x="78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7"/>
                    <a:pt x="28" y="405"/>
                    <a:pt x="78" y="455"/>
                  </a:cubicBezTo>
                  <a:cubicBezTo>
                    <a:pt x="128" y="504"/>
                    <a:pt x="196" y="533"/>
                    <a:pt x="267" y="533"/>
                  </a:cubicBezTo>
                  <a:cubicBezTo>
                    <a:pt x="337" y="533"/>
                    <a:pt x="404" y="504"/>
                    <a:pt x="455" y="455"/>
                  </a:cubicBezTo>
                  <a:cubicBezTo>
                    <a:pt x="504" y="405"/>
                    <a:pt x="533" y="337"/>
                    <a:pt x="533" y="267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4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9"/>
            <p:cNvSpPr/>
            <p:nvPr/>
          </p:nvSpPr>
          <p:spPr>
            <a:xfrm>
              <a:off x="2686569" y="4504579"/>
              <a:ext cx="59801" cy="59801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1270" y="531"/>
                  </a:moveTo>
                  <a:lnTo>
                    <a:pt x="1270" y="1271"/>
                  </a:lnTo>
                  <a:lnTo>
                    <a:pt x="531" y="1271"/>
                  </a:lnTo>
                  <a:lnTo>
                    <a:pt x="531" y="531"/>
                  </a:lnTo>
                  <a:close/>
                  <a:moveTo>
                    <a:pt x="443" y="0"/>
                  </a:moveTo>
                  <a:cubicBezTo>
                    <a:pt x="198" y="0"/>
                    <a:pt x="0" y="199"/>
                    <a:pt x="0" y="443"/>
                  </a:cubicBezTo>
                  <a:lnTo>
                    <a:pt x="0" y="1360"/>
                  </a:lnTo>
                  <a:cubicBezTo>
                    <a:pt x="0" y="1604"/>
                    <a:pt x="198" y="1802"/>
                    <a:pt x="443" y="1802"/>
                  </a:cubicBezTo>
                  <a:lnTo>
                    <a:pt x="1360" y="1802"/>
                  </a:lnTo>
                  <a:cubicBezTo>
                    <a:pt x="1603" y="1802"/>
                    <a:pt x="1802" y="1604"/>
                    <a:pt x="1802" y="1360"/>
                  </a:cubicBezTo>
                  <a:lnTo>
                    <a:pt x="1802" y="443"/>
                  </a:lnTo>
                  <a:cubicBezTo>
                    <a:pt x="1802" y="199"/>
                    <a:pt x="1603" y="0"/>
                    <a:pt x="13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9"/>
            <p:cNvSpPr/>
            <p:nvPr/>
          </p:nvSpPr>
          <p:spPr>
            <a:xfrm>
              <a:off x="2681892" y="4086636"/>
              <a:ext cx="106435" cy="17645"/>
            </a:xfrm>
            <a:custGeom>
              <a:avLst/>
              <a:gdLst/>
              <a:ahLst/>
              <a:cxnLst/>
              <a:rect l="l" t="t" r="r" b="b"/>
              <a:pathLst>
                <a:path w="3209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2942" y="531"/>
                  </a:lnTo>
                  <a:cubicBezTo>
                    <a:pt x="3089" y="531"/>
                    <a:pt x="3208" y="412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9"/>
            <p:cNvSpPr/>
            <p:nvPr/>
          </p:nvSpPr>
          <p:spPr>
            <a:xfrm>
              <a:off x="2681892" y="4062423"/>
              <a:ext cx="106435" cy="17678"/>
            </a:xfrm>
            <a:custGeom>
              <a:avLst/>
              <a:gdLst/>
              <a:ahLst/>
              <a:cxnLst/>
              <a:rect l="l" t="t" r="r" b="b"/>
              <a:pathLst>
                <a:path w="3209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942" y="532"/>
                  </a:lnTo>
                  <a:cubicBezTo>
                    <a:pt x="3089" y="532"/>
                    <a:pt x="3208" y="413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9"/>
            <p:cNvSpPr/>
            <p:nvPr/>
          </p:nvSpPr>
          <p:spPr>
            <a:xfrm>
              <a:off x="2681892" y="4038244"/>
              <a:ext cx="106435" cy="17678"/>
            </a:xfrm>
            <a:custGeom>
              <a:avLst/>
              <a:gdLst/>
              <a:ahLst/>
              <a:cxnLst/>
              <a:rect l="l" t="t" r="r" b="b"/>
              <a:pathLst>
                <a:path w="3209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942" y="532"/>
                  </a:lnTo>
                  <a:cubicBezTo>
                    <a:pt x="3089" y="532"/>
                    <a:pt x="3208" y="413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0" name="Google Shape;2140;p59"/>
          <p:cNvGrpSpPr/>
          <p:nvPr/>
        </p:nvGrpSpPr>
        <p:grpSpPr>
          <a:xfrm>
            <a:off x="1011700" y="1197775"/>
            <a:ext cx="76825" cy="76800"/>
            <a:chOff x="3104875" y="1099400"/>
            <a:chExt cx="76825" cy="76800"/>
          </a:xfrm>
        </p:grpSpPr>
        <p:sp>
          <p:nvSpPr>
            <p:cNvPr id="2141" name="Google Shape;2141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3" name="Google Shape;2143;p59"/>
          <p:cNvGrpSpPr/>
          <p:nvPr/>
        </p:nvGrpSpPr>
        <p:grpSpPr>
          <a:xfrm>
            <a:off x="6556775" y="821850"/>
            <a:ext cx="76825" cy="76800"/>
            <a:chOff x="3104875" y="1099400"/>
            <a:chExt cx="76825" cy="76800"/>
          </a:xfrm>
        </p:grpSpPr>
        <p:sp>
          <p:nvSpPr>
            <p:cNvPr id="2144" name="Google Shape;2144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6" name="Google Shape;2146;p59"/>
          <p:cNvGrpSpPr/>
          <p:nvPr/>
        </p:nvGrpSpPr>
        <p:grpSpPr>
          <a:xfrm>
            <a:off x="7149100" y="4197150"/>
            <a:ext cx="76825" cy="76800"/>
            <a:chOff x="3104875" y="1099400"/>
            <a:chExt cx="76825" cy="76800"/>
          </a:xfrm>
        </p:grpSpPr>
        <p:sp>
          <p:nvSpPr>
            <p:cNvPr id="2147" name="Google Shape;2147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49" name="Google Shape;2149;p59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3028660" y="39838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0" name="Google Shape;2150;p59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61">
            <a:off x="7375920" y="328184"/>
            <a:ext cx="861581" cy="814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1" name="Google Shape;2151;p59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9084173">
            <a:off x="1237961" y="787475"/>
            <a:ext cx="1175231" cy="763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6">
          <a:extLst>
            <a:ext uri="{FF2B5EF4-FFF2-40B4-BE49-F238E27FC236}">
              <a16:creationId xmlns:a16="http://schemas.microsoft.com/office/drawing/2014/main" id="{EAA8DE1D-A928-39E9-E39C-8F6B4941EB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p52">
            <a:extLst>
              <a:ext uri="{FF2B5EF4-FFF2-40B4-BE49-F238E27FC236}">
                <a16:creationId xmlns:a16="http://schemas.microsoft.com/office/drawing/2014/main" id="{2B4FCD9D-6E98-0566-2431-9013C81231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Gender Plot</a:t>
            </a:r>
            <a:endParaRPr dirty="0"/>
          </a:p>
        </p:txBody>
      </p:sp>
      <p:grpSp>
        <p:nvGrpSpPr>
          <p:cNvPr id="1839" name="Google Shape;1839;p52">
            <a:extLst>
              <a:ext uri="{FF2B5EF4-FFF2-40B4-BE49-F238E27FC236}">
                <a16:creationId xmlns:a16="http://schemas.microsoft.com/office/drawing/2014/main" id="{F4F107D3-49D6-3D82-889F-0E2F730ED414}"/>
              </a:ext>
            </a:extLst>
          </p:cNvPr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40" name="Google Shape;1840;p52">
              <a:extLst>
                <a:ext uri="{FF2B5EF4-FFF2-40B4-BE49-F238E27FC236}">
                  <a16:creationId xmlns:a16="http://schemas.microsoft.com/office/drawing/2014/main" id="{86277464-FE6D-A24B-7971-77EC20FB376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>
              <a:extLst>
                <a:ext uri="{FF2B5EF4-FFF2-40B4-BE49-F238E27FC236}">
                  <a16:creationId xmlns:a16="http://schemas.microsoft.com/office/drawing/2014/main" id="{01F589CE-592E-3B69-C782-927087D2FC5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5" name="Google Shape;1865;p52">
            <a:extLst>
              <a:ext uri="{FF2B5EF4-FFF2-40B4-BE49-F238E27FC236}">
                <a16:creationId xmlns:a16="http://schemas.microsoft.com/office/drawing/2014/main" id="{91D8ADA6-7BA4-1D13-C696-D99C2CF527D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296785" y="31646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6" name="Google Shape;1866;p52">
            <a:hlinkClick r:id="rId4"/>
            <a:extLst>
              <a:ext uri="{FF2B5EF4-FFF2-40B4-BE49-F238E27FC236}">
                <a16:creationId xmlns:a16="http://schemas.microsoft.com/office/drawing/2014/main" id="{6F5C9BD8-EC9B-3744-9AC4-7F1FF28D1DD2}"/>
              </a:ext>
            </a:extLst>
          </p:cNvPr>
          <p:cNvPicPr preferRelativeResize="0"/>
          <p:nvPr/>
        </p:nvPicPr>
        <p:blipFill>
          <a:blip r:embed="rId5"/>
          <a:srcRect/>
          <a:stretch/>
        </p:blipFill>
        <p:spPr>
          <a:xfrm>
            <a:off x="1973002" y="1164472"/>
            <a:ext cx="5197996" cy="3822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7" name="Google Shape;1867;p52">
            <a:extLst>
              <a:ext uri="{FF2B5EF4-FFF2-40B4-BE49-F238E27FC236}">
                <a16:creationId xmlns:a16="http://schemas.microsoft.com/office/drawing/2014/main" id="{1878E4FF-9811-C917-D99B-2B21F4E61EEC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3455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6">
          <a:extLst>
            <a:ext uri="{FF2B5EF4-FFF2-40B4-BE49-F238E27FC236}">
              <a16:creationId xmlns:a16="http://schemas.microsoft.com/office/drawing/2014/main" id="{C27140AF-8007-7811-7C30-0BCFAF411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p52">
            <a:extLst>
              <a:ext uri="{FF2B5EF4-FFF2-40B4-BE49-F238E27FC236}">
                <a16:creationId xmlns:a16="http://schemas.microsoft.com/office/drawing/2014/main" id="{92289D7E-798A-D67C-2793-16C275C2D2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Location Plot</a:t>
            </a:r>
            <a:endParaRPr dirty="0"/>
          </a:p>
        </p:txBody>
      </p:sp>
      <p:grpSp>
        <p:nvGrpSpPr>
          <p:cNvPr id="1839" name="Google Shape;1839;p52">
            <a:extLst>
              <a:ext uri="{FF2B5EF4-FFF2-40B4-BE49-F238E27FC236}">
                <a16:creationId xmlns:a16="http://schemas.microsoft.com/office/drawing/2014/main" id="{64919BCF-1956-C003-4647-4AF94CAEDDB8}"/>
              </a:ext>
            </a:extLst>
          </p:cNvPr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40" name="Google Shape;1840;p52">
              <a:extLst>
                <a:ext uri="{FF2B5EF4-FFF2-40B4-BE49-F238E27FC236}">
                  <a16:creationId xmlns:a16="http://schemas.microsoft.com/office/drawing/2014/main" id="{30C735ED-2EEB-CEE1-290B-71AE0034448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>
              <a:extLst>
                <a:ext uri="{FF2B5EF4-FFF2-40B4-BE49-F238E27FC236}">
                  <a16:creationId xmlns:a16="http://schemas.microsoft.com/office/drawing/2014/main" id="{7A779947-BD42-81B3-628A-26EA9B3E561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5" name="Google Shape;1865;p52">
            <a:extLst>
              <a:ext uri="{FF2B5EF4-FFF2-40B4-BE49-F238E27FC236}">
                <a16:creationId xmlns:a16="http://schemas.microsoft.com/office/drawing/2014/main" id="{205A0499-C90B-1325-CFDA-C3BA42B8405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296785" y="31646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6" name="Google Shape;1866;p52">
            <a:hlinkClick r:id="rId4"/>
            <a:extLst>
              <a:ext uri="{FF2B5EF4-FFF2-40B4-BE49-F238E27FC236}">
                <a16:creationId xmlns:a16="http://schemas.microsoft.com/office/drawing/2014/main" id="{AE814454-A59D-2F01-9BA2-57E72D360E37}"/>
              </a:ext>
            </a:extLst>
          </p:cNvPr>
          <p:cNvPicPr preferRelativeResize="0"/>
          <p:nvPr/>
        </p:nvPicPr>
        <p:blipFill>
          <a:blip r:embed="rId5"/>
          <a:srcRect/>
          <a:stretch/>
        </p:blipFill>
        <p:spPr>
          <a:xfrm>
            <a:off x="2000521" y="1164472"/>
            <a:ext cx="5142958" cy="3822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7" name="Google Shape;1867;p52">
            <a:extLst>
              <a:ext uri="{FF2B5EF4-FFF2-40B4-BE49-F238E27FC236}">
                <a16:creationId xmlns:a16="http://schemas.microsoft.com/office/drawing/2014/main" id="{D07963B0-C0F5-18B8-83EB-DB91C43A9D53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302873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6">
          <a:extLst>
            <a:ext uri="{FF2B5EF4-FFF2-40B4-BE49-F238E27FC236}">
              <a16:creationId xmlns:a16="http://schemas.microsoft.com/office/drawing/2014/main" id="{545C21FB-D3E4-3C23-1FF1-A55594F6A0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p52">
            <a:extLst>
              <a:ext uri="{FF2B5EF4-FFF2-40B4-BE49-F238E27FC236}">
                <a16:creationId xmlns:a16="http://schemas.microsoft.com/office/drawing/2014/main" id="{EDBB5DAA-A60D-8971-D793-B04E1EE6CF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Intrests Plot</a:t>
            </a:r>
            <a:endParaRPr dirty="0"/>
          </a:p>
        </p:txBody>
      </p:sp>
      <p:grpSp>
        <p:nvGrpSpPr>
          <p:cNvPr id="1839" name="Google Shape;1839;p52">
            <a:extLst>
              <a:ext uri="{FF2B5EF4-FFF2-40B4-BE49-F238E27FC236}">
                <a16:creationId xmlns:a16="http://schemas.microsoft.com/office/drawing/2014/main" id="{4E7FBE5B-A611-6179-4D59-73B543BCF69B}"/>
              </a:ext>
            </a:extLst>
          </p:cNvPr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40" name="Google Shape;1840;p52">
              <a:extLst>
                <a:ext uri="{FF2B5EF4-FFF2-40B4-BE49-F238E27FC236}">
                  <a16:creationId xmlns:a16="http://schemas.microsoft.com/office/drawing/2014/main" id="{322E2C1F-8C93-9EA8-1719-3E8068B58CD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>
              <a:extLst>
                <a:ext uri="{FF2B5EF4-FFF2-40B4-BE49-F238E27FC236}">
                  <a16:creationId xmlns:a16="http://schemas.microsoft.com/office/drawing/2014/main" id="{45F3B552-BB8C-F2B2-17D9-D69A1A22A96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5" name="Google Shape;1865;p52">
            <a:extLst>
              <a:ext uri="{FF2B5EF4-FFF2-40B4-BE49-F238E27FC236}">
                <a16:creationId xmlns:a16="http://schemas.microsoft.com/office/drawing/2014/main" id="{20D216F7-F41B-6DC1-4688-A166CCCC190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296785" y="31646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6" name="Google Shape;1866;p52">
            <a:hlinkClick r:id="rId4"/>
            <a:extLst>
              <a:ext uri="{FF2B5EF4-FFF2-40B4-BE49-F238E27FC236}">
                <a16:creationId xmlns:a16="http://schemas.microsoft.com/office/drawing/2014/main" id="{03DC93A7-6A79-9401-AD16-BA2240C8D60F}"/>
              </a:ext>
            </a:extLst>
          </p:cNvPr>
          <p:cNvPicPr preferRelativeResize="0"/>
          <p:nvPr/>
        </p:nvPicPr>
        <p:blipFill>
          <a:blip r:embed="rId5"/>
          <a:srcRect/>
          <a:stretch/>
        </p:blipFill>
        <p:spPr>
          <a:xfrm>
            <a:off x="2000521" y="1164472"/>
            <a:ext cx="5142958" cy="3822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7" name="Google Shape;1867;p52">
            <a:extLst>
              <a:ext uri="{FF2B5EF4-FFF2-40B4-BE49-F238E27FC236}">
                <a16:creationId xmlns:a16="http://schemas.microsoft.com/office/drawing/2014/main" id="{9F035381-188D-6A4B-2076-67C035F60BE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04493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">
          <a:extLst>
            <a:ext uri="{FF2B5EF4-FFF2-40B4-BE49-F238E27FC236}">
              <a16:creationId xmlns:a16="http://schemas.microsoft.com/office/drawing/2014/main" id="{5B412BE4-8FC5-F9E1-57AD-F3A0685A96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44">
            <a:extLst>
              <a:ext uri="{FF2B5EF4-FFF2-40B4-BE49-F238E27FC236}">
                <a16:creationId xmlns:a16="http://schemas.microsoft.com/office/drawing/2014/main" id="{3F4923E9-B2B8-1495-AE82-AB009CDAF6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de pré-traitement</a:t>
            </a:r>
            <a:endParaRPr dirty="0"/>
          </a:p>
        </p:txBody>
      </p:sp>
      <p:sp>
        <p:nvSpPr>
          <p:cNvPr id="1527" name="Google Shape;1527;p44">
            <a:extLst>
              <a:ext uri="{FF2B5EF4-FFF2-40B4-BE49-F238E27FC236}">
                <a16:creationId xmlns:a16="http://schemas.microsoft.com/office/drawing/2014/main" id="{CE2BA67E-83E8-84D5-9A1C-7616B3E6EB7E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4793680" y="1978676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Null et Duplications</a:t>
            </a:r>
            <a:endParaRPr dirty="0"/>
          </a:p>
        </p:txBody>
      </p:sp>
      <p:sp>
        <p:nvSpPr>
          <p:cNvPr id="1528" name="Google Shape;1528;p44">
            <a:extLst>
              <a:ext uri="{FF2B5EF4-FFF2-40B4-BE49-F238E27FC236}">
                <a16:creationId xmlns:a16="http://schemas.microsoft.com/office/drawing/2014/main" id="{6F44152B-3F61-F98A-3973-D5BC43573F01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1755325" y="2530751"/>
            <a:ext cx="2595000" cy="11074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Suppression de colonnes inutiles</a:t>
            </a:r>
            <a:endParaRPr dirty="0"/>
          </a:p>
        </p:txBody>
      </p:sp>
      <p:sp>
        <p:nvSpPr>
          <p:cNvPr id="1529" name="Google Shape;1529;p44">
            <a:extLst>
              <a:ext uri="{FF2B5EF4-FFF2-40B4-BE49-F238E27FC236}">
                <a16:creationId xmlns:a16="http://schemas.microsoft.com/office/drawing/2014/main" id="{62AF844F-80CF-9A7C-F3C9-4AFD0613C9DC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755325" y="1689387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Asymétrie</a:t>
            </a:r>
            <a:endParaRPr dirty="0"/>
          </a:p>
        </p:txBody>
      </p:sp>
      <p:sp>
        <p:nvSpPr>
          <p:cNvPr id="1534" name="Google Shape;1534;p44">
            <a:extLst>
              <a:ext uri="{FF2B5EF4-FFF2-40B4-BE49-F238E27FC236}">
                <a16:creationId xmlns:a16="http://schemas.microsoft.com/office/drawing/2014/main" id="{DB1C610D-0B62-3ACE-331F-C77FCB8B603F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46412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Sauvegarde</a:t>
            </a:r>
            <a:endParaRPr dirty="0"/>
          </a:p>
        </p:txBody>
      </p:sp>
      <p:grpSp>
        <p:nvGrpSpPr>
          <p:cNvPr id="1535" name="Google Shape;1535;p44">
            <a:extLst>
              <a:ext uri="{FF2B5EF4-FFF2-40B4-BE49-F238E27FC236}">
                <a16:creationId xmlns:a16="http://schemas.microsoft.com/office/drawing/2014/main" id="{83269E5E-324F-315D-0B23-7B7059CEA00B}"/>
              </a:ext>
            </a:extLst>
          </p:cNvPr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536" name="Google Shape;1536;p44">
              <a:extLst>
                <a:ext uri="{FF2B5EF4-FFF2-40B4-BE49-F238E27FC236}">
                  <a16:creationId xmlns:a16="http://schemas.microsoft.com/office/drawing/2014/main" id="{B6925D1A-3561-D541-A4F3-2E3887B2662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4">
              <a:extLst>
                <a:ext uri="{FF2B5EF4-FFF2-40B4-BE49-F238E27FC236}">
                  <a16:creationId xmlns:a16="http://schemas.microsoft.com/office/drawing/2014/main" id="{ED0EFC06-3F47-EF49-0695-9E3E62FFDCF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" name="Google Shape;1538;p44">
            <a:extLst>
              <a:ext uri="{FF2B5EF4-FFF2-40B4-BE49-F238E27FC236}">
                <a16:creationId xmlns:a16="http://schemas.microsoft.com/office/drawing/2014/main" id="{D3F06DBB-309F-7F13-ADCA-A0B6C01BC347}"/>
              </a:ext>
            </a:extLst>
          </p:cNvPr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539" name="Google Shape;1539;p44">
              <a:extLst>
                <a:ext uri="{FF2B5EF4-FFF2-40B4-BE49-F238E27FC236}">
                  <a16:creationId xmlns:a16="http://schemas.microsoft.com/office/drawing/2014/main" id="{3DDB9C1E-49A3-8C41-40AD-1C08D44F3D0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4">
              <a:extLst>
                <a:ext uri="{FF2B5EF4-FFF2-40B4-BE49-F238E27FC236}">
                  <a16:creationId xmlns:a16="http://schemas.microsoft.com/office/drawing/2014/main" id="{FE682745-1D29-83ED-17A6-B94F296AC0A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" name="Google Shape;1541;p44">
            <a:extLst>
              <a:ext uri="{FF2B5EF4-FFF2-40B4-BE49-F238E27FC236}">
                <a16:creationId xmlns:a16="http://schemas.microsoft.com/office/drawing/2014/main" id="{7DCBA1AA-4609-5412-166F-A2EC5F8BBBC6}"/>
              </a:ext>
            </a:extLst>
          </p:cNvPr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542" name="Google Shape;1542;p44">
              <a:extLst>
                <a:ext uri="{FF2B5EF4-FFF2-40B4-BE49-F238E27FC236}">
                  <a16:creationId xmlns:a16="http://schemas.microsoft.com/office/drawing/2014/main" id="{6AB2874D-3A20-B115-F1A2-C4128B601ED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4">
              <a:extLst>
                <a:ext uri="{FF2B5EF4-FFF2-40B4-BE49-F238E27FC236}">
                  <a16:creationId xmlns:a16="http://schemas.microsoft.com/office/drawing/2014/main" id="{9BC4A2DD-8080-6F5E-B5E7-6F68807A9D4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44" name="Google Shape;1544;p44">
            <a:extLst>
              <a:ext uri="{FF2B5EF4-FFF2-40B4-BE49-F238E27FC236}">
                <a16:creationId xmlns:a16="http://schemas.microsoft.com/office/drawing/2014/main" id="{FA64E51A-2161-08A6-F1F5-67EF4948598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5" name="Google Shape;1545;p44">
            <a:extLst>
              <a:ext uri="{FF2B5EF4-FFF2-40B4-BE49-F238E27FC236}">
                <a16:creationId xmlns:a16="http://schemas.microsoft.com/office/drawing/2014/main" id="{A9D18E23-E334-0684-3A88-0F0EC6135F7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024312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6">
          <a:extLst>
            <a:ext uri="{FF2B5EF4-FFF2-40B4-BE49-F238E27FC236}">
              <a16:creationId xmlns:a16="http://schemas.microsoft.com/office/drawing/2014/main" id="{7ADC6312-3C13-8B7D-A261-BB7DD47E0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41">
            <a:extLst>
              <a:ext uri="{FF2B5EF4-FFF2-40B4-BE49-F238E27FC236}">
                <a16:creationId xmlns:a16="http://schemas.microsoft.com/office/drawing/2014/main" id="{747AC449-F922-4CC0-6AEA-20203BB2040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41">
            <a:extLst>
              <a:ext uri="{FF2B5EF4-FFF2-40B4-BE49-F238E27FC236}">
                <a16:creationId xmlns:a16="http://schemas.microsoft.com/office/drawing/2014/main" id="{81C3BD9A-99B6-54E3-E957-63EC0CEEE4A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41">
            <a:extLst>
              <a:ext uri="{FF2B5EF4-FFF2-40B4-BE49-F238E27FC236}">
                <a16:creationId xmlns:a16="http://schemas.microsoft.com/office/drawing/2014/main" id="{E18DCFFC-4ADC-9FCE-C6BD-8BEEC052CB58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0" name="Google Shape;1410;p41">
            <a:extLst>
              <a:ext uri="{FF2B5EF4-FFF2-40B4-BE49-F238E27FC236}">
                <a16:creationId xmlns:a16="http://schemas.microsoft.com/office/drawing/2014/main" id="{E1114FBD-663F-8682-F222-A8C5AC0141F8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1" name="Google Shape;1411;p41">
            <a:extLst>
              <a:ext uri="{FF2B5EF4-FFF2-40B4-BE49-F238E27FC236}">
                <a16:creationId xmlns:a16="http://schemas.microsoft.com/office/drawing/2014/main" id="{046C2EFB-7F15-3C4B-5916-2A43FFB18B3A}"/>
              </a:ext>
            </a:extLst>
          </p:cNvPr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412" name="Google Shape;1412;p41">
              <a:extLst>
                <a:ext uri="{FF2B5EF4-FFF2-40B4-BE49-F238E27FC236}">
                  <a16:creationId xmlns:a16="http://schemas.microsoft.com/office/drawing/2014/main" id="{3EB2B091-BD34-BCC2-4AFC-7A3E39959BD1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1">
              <a:extLst>
                <a:ext uri="{FF2B5EF4-FFF2-40B4-BE49-F238E27FC236}">
                  <a16:creationId xmlns:a16="http://schemas.microsoft.com/office/drawing/2014/main" id="{3D857B33-722E-A9CE-0D14-737013E6987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" name="Google Shape;1414;p41">
            <a:extLst>
              <a:ext uri="{FF2B5EF4-FFF2-40B4-BE49-F238E27FC236}">
                <a16:creationId xmlns:a16="http://schemas.microsoft.com/office/drawing/2014/main" id="{D0580D84-E702-2EF9-5A1D-69524AD40C49}"/>
              </a:ext>
            </a:extLst>
          </p:cNvPr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415" name="Google Shape;1415;p41">
              <a:extLst>
                <a:ext uri="{FF2B5EF4-FFF2-40B4-BE49-F238E27FC236}">
                  <a16:creationId xmlns:a16="http://schemas.microsoft.com/office/drawing/2014/main" id="{DCD04B88-458B-A3C9-B09C-F9CE89A98C0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1">
              <a:extLst>
                <a:ext uri="{FF2B5EF4-FFF2-40B4-BE49-F238E27FC236}">
                  <a16:creationId xmlns:a16="http://schemas.microsoft.com/office/drawing/2014/main" id="{82E820E9-5A43-54A7-38C6-F7383AEB24D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" name="Google Shape;1417;p41">
            <a:extLst>
              <a:ext uri="{FF2B5EF4-FFF2-40B4-BE49-F238E27FC236}">
                <a16:creationId xmlns:a16="http://schemas.microsoft.com/office/drawing/2014/main" id="{61B67708-B603-1761-0790-C43B2C634160}"/>
              </a:ext>
            </a:extLst>
          </p:cNvPr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418" name="Google Shape;1418;p41">
              <a:extLst>
                <a:ext uri="{FF2B5EF4-FFF2-40B4-BE49-F238E27FC236}">
                  <a16:creationId xmlns:a16="http://schemas.microsoft.com/office/drawing/2014/main" id="{15325B18-F6C8-43DA-0ADF-12DD57AB7D92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1">
              <a:extLst>
                <a:ext uri="{FF2B5EF4-FFF2-40B4-BE49-F238E27FC236}">
                  <a16:creationId xmlns:a16="http://schemas.microsoft.com/office/drawing/2014/main" id="{374BFF0B-342C-550B-1784-88226C9814F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0" name="Google Shape;1420;p41">
            <a:extLst>
              <a:ext uri="{FF2B5EF4-FFF2-40B4-BE49-F238E27FC236}">
                <a16:creationId xmlns:a16="http://schemas.microsoft.com/office/drawing/2014/main" id="{D19D8E34-E8AC-A9DE-860A-094A41B0A5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58368" y="1307100"/>
            <a:ext cx="8119872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ESSAI 1 </a:t>
            </a:r>
            <a:br>
              <a:rPr lang="en" sz="8000" dirty="0"/>
            </a:br>
            <a:r>
              <a:rPr lang="en" sz="7000" dirty="0">
                <a:latin typeface="Montserrat"/>
                <a:ea typeface="Montserrat"/>
                <a:cs typeface="Montserrat"/>
                <a:sym typeface="Montserrat"/>
              </a:rPr>
              <a:t>Label encoding</a:t>
            </a:r>
            <a:endParaRPr sz="7000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8510964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6">
          <a:extLst>
            <a:ext uri="{FF2B5EF4-FFF2-40B4-BE49-F238E27FC236}">
              <a16:creationId xmlns:a16="http://schemas.microsoft.com/office/drawing/2014/main" id="{14CDFCDE-D3C4-1431-A1D5-CBDCD5C310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41">
            <a:extLst>
              <a:ext uri="{FF2B5EF4-FFF2-40B4-BE49-F238E27FC236}">
                <a16:creationId xmlns:a16="http://schemas.microsoft.com/office/drawing/2014/main" id="{4034D16D-6E81-B532-056D-ECCC2B45D64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41">
            <a:extLst>
              <a:ext uri="{FF2B5EF4-FFF2-40B4-BE49-F238E27FC236}">
                <a16:creationId xmlns:a16="http://schemas.microsoft.com/office/drawing/2014/main" id="{906697A2-AE4F-1BA1-EC7F-1197D2C093F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41">
            <a:extLst>
              <a:ext uri="{FF2B5EF4-FFF2-40B4-BE49-F238E27FC236}">
                <a16:creationId xmlns:a16="http://schemas.microsoft.com/office/drawing/2014/main" id="{120C143D-A8FD-0967-AF84-E015EF16ED4F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0" name="Google Shape;1410;p41">
            <a:extLst>
              <a:ext uri="{FF2B5EF4-FFF2-40B4-BE49-F238E27FC236}">
                <a16:creationId xmlns:a16="http://schemas.microsoft.com/office/drawing/2014/main" id="{62FFF6A9-A0AE-443C-C054-7943D3AD639C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1" name="Google Shape;1411;p41">
            <a:extLst>
              <a:ext uri="{FF2B5EF4-FFF2-40B4-BE49-F238E27FC236}">
                <a16:creationId xmlns:a16="http://schemas.microsoft.com/office/drawing/2014/main" id="{B0540476-4465-C5B6-A0ED-75111737D804}"/>
              </a:ext>
            </a:extLst>
          </p:cNvPr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412" name="Google Shape;1412;p41">
              <a:extLst>
                <a:ext uri="{FF2B5EF4-FFF2-40B4-BE49-F238E27FC236}">
                  <a16:creationId xmlns:a16="http://schemas.microsoft.com/office/drawing/2014/main" id="{567F19C8-4C55-A891-0930-F9980E7B905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1">
              <a:extLst>
                <a:ext uri="{FF2B5EF4-FFF2-40B4-BE49-F238E27FC236}">
                  <a16:creationId xmlns:a16="http://schemas.microsoft.com/office/drawing/2014/main" id="{8CAEC991-ECD0-D1BE-30CE-E719EA1B224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" name="Google Shape;1414;p41">
            <a:extLst>
              <a:ext uri="{FF2B5EF4-FFF2-40B4-BE49-F238E27FC236}">
                <a16:creationId xmlns:a16="http://schemas.microsoft.com/office/drawing/2014/main" id="{31506207-6A6F-794E-3E09-685923A06BD3}"/>
              </a:ext>
            </a:extLst>
          </p:cNvPr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415" name="Google Shape;1415;p41">
              <a:extLst>
                <a:ext uri="{FF2B5EF4-FFF2-40B4-BE49-F238E27FC236}">
                  <a16:creationId xmlns:a16="http://schemas.microsoft.com/office/drawing/2014/main" id="{791A61DC-10D9-B2DF-FE4B-3B2F97C78B1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1">
              <a:extLst>
                <a:ext uri="{FF2B5EF4-FFF2-40B4-BE49-F238E27FC236}">
                  <a16:creationId xmlns:a16="http://schemas.microsoft.com/office/drawing/2014/main" id="{A3E588EC-358D-6183-8F67-5208052E789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" name="Google Shape;1417;p41">
            <a:extLst>
              <a:ext uri="{FF2B5EF4-FFF2-40B4-BE49-F238E27FC236}">
                <a16:creationId xmlns:a16="http://schemas.microsoft.com/office/drawing/2014/main" id="{7E161893-314E-FE4C-F01D-6F9284C9C9B0}"/>
              </a:ext>
            </a:extLst>
          </p:cNvPr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418" name="Google Shape;1418;p41">
              <a:extLst>
                <a:ext uri="{FF2B5EF4-FFF2-40B4-BE49-F238E27FC236}">
                  <a16:creationId xmlns:a16="http://schemas.microsoft.com/office/drawing/2014/main" id="{F53821F5-05E2-1B07-1615-690EC48B036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1">
              <a:extLst>
                <a:ext uri="{FF2B5EF4-FFF2-40B4-BE49-F238E27FC236}">
                  <a16:creationId xmlns:a16="http://schemas.microsoft.com/office/drawing/2014/main" id="{0BC2E519-FB65-5DEA-4D5B-5CDD7557ECF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0" name="Google Shape;1420;p41">
            <a:extLst>
              <a:ext uri="{FF2B5EF4-FFF2-40B4-BE49-F238E27FC236}">
                <a16:creationId xmlns:a16="http://schemas.microsoft.com/office/drawing/2014/main" id="{918C2AD1-7F39-3BCE-D250-5751E741F2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307100"/>
            <a:ext cx="9144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ESSAI 2 </a:t>
            </a:r>
            <a:br>
              <a:rPr lang="en" sz="8000" dirty="0"/>
            </a:br>
            <a:r>
              <a:rPr lang="en" sz="7000" dirty="0">
                <a:latin typeface="Montserrat"/>
                <a:sym typeface="Montserrat"/>
              </a:rPr>
              <a:t>One-Hot e</a:t>
            </a:r>
            <a:r>
              <a:rPr lang="en" sz="7000" dirty="0">
                <a:latin typeface="Montserrat"/>
                <a:ea typeface="Montserrat"/>
                <a:cs typeface="Montserrat"/>
                <a:sym typeface="Montserrat"/>
              </a:rPr>
              <a:t>ncoding</a:t>
            </a:r>
            <a:endParaRPr sz="7000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4175369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6">
          <a:extLst>
            <a:ext uri="{FF2B5EF4-FFF2-40B4-BE49-F238E27FC236}">
              <a16:creationId xmlns:a16="http://schemas.microsoft.com/office/drawing/2014/main" id="{91E847B2-D2AD-8B02-4F01-66AF36D9FD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7" name="Google Shape;1997;p58">
            <a:extLst>
              <a:ext uri="{FF2B5EF4-FFF2-40B4-BE49-F238E27FC236}">
                <a16:creationId xmlns:a16="http://schemas.microsoft.com/office/drawing/2014/main" id="{8E189150-F39D-A0E5-31D3-1028797B54B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295">
            <a:off x="7270320" y="161184"/>
            <a:ext cx="1573807" cy="1517310"/>
          </a:xfrm>
          <a:prstGeom prst="rect">
            <a:avLst/>
          </a:prstGeom>
          <a:noFill/>
          <a:ln>
            <a:noFill/>
          </a:ln>
        </p:spPr>
      </p:pic>
      <p:sp>
        <p:nvSpPr>
          <p:cNvPr id="1998" name="Google Shape;1998;p58">
            <a:extLst>
              <a:ext uri="{FF2B5EF4-FFF2-40B4-BE49-F238E27FC236}">
                <a16:creationId xmlns:a16="http://schemas.microsoft.com/office/drawing/2014/main" id="{CD20127E-CF73-7B00-3A5E-048FE2E06C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sp>
        <p:nvSpPr>
          <p:cNvPr id="1999" name="Google Shape;1999;p58">
            <a:extLst>
              <a:ext uri="{FF2B5EF4-FFF2-40B4-BE49-F238E27FC236}">
                <a16:creationId xmlns:a16="http://schemas.microsoft.com/office/drawing/2014/main" id="{647F922C-3BFE-EE91-2452-2716AD076BF7}"/>
              </a:ext>
            </a:extLst>
          </p:cNvPr>
          <p:cNvSpPr/>
          <p:nvPr/>
        </p:nvSpPr>
        <p:spPr>
          <a:xfrm>
            <a:off x="6354831" y="1877225"/>
            <a:ext cx="16527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0" name="Google Shape;2000;p58">
            <a:extLst>
              <a:ext uri="{FF2B5EF4-FFF2-40B4-BE49-F238E27FC236}">
                <a16:creationId xmlns:a16="http://schemas.microsoft.com/office/drawing/2014/main" id="{D277A162-5ECB-E26C-A0C2-102E0E39C19F}"/>
              </a:ext>
            </a:extLst>
          </p:cNvPr>
          <p:cNvSpPr/>
          <p:nvPr/>
        </p:nvSpPr>
        <p:spPr>
          <a:xfrm>
            <a:off x="5789750" y="2608662"/>
            <a:ext cx="22176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1" name="Google Shape;2001;p58">
            <a:extLst>
              <a:ext uri="{FF2B5EF4-FFF2-40B4-BE49-F238E27FC236}">
                <a16:creationId xmlns:a16="http://schemas.microsoft.com/office/drawing/2014/main" id="{0EB41C29-1357-834A-4B1D-CA7D477D8396}"/>
              </a:ext>
            </a:extLst>
          </p:cNvPr>
          <p:cNvSpPr/>
          <p:nvPr/>
        </p:nvSpPr>
        <p:spPr>
          <a:xfrm>
            <a:off x="5415286" y="3340099"/>
            <a:ext cx="25923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2" name="Google Shape;2002;p58">
            <a:extLst>
              <a:ext uri="{FF2B5EF4-FFF2-40B4-BE49-F238E27FC236}">
                <a16:creationId xmlns:a16="http://schemas.microsoft.com/office/drawing/2014/main" id="{79A8E4A6-179B-592D-29CF-358BFA0ADD07}"/>
              </a:ext>
            </a:extLst>
          </p:cNvPr>
          <p:cNvSpPr txBox="1"/>
          <p:nvPr/>
        </p:nvSpPr>
        <p:spPr>
          <a:xfrm>
            <a:off x="1136412" y="1954325"/>
            <a:ext cx="23547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Venus is the second planet from the Sun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3" name="Google Shape;2003;p58">
            <a:extLst>
              <a:ext uri="{FF2B5EF4-FFF2-40B4-BE49-F238E27FC236}">
                <a16:creationId xmlns:a16="http://schemas.microsoft.com/office/drawing/2014/main" id="{10E1BD05-5596-7A92-50FF-40FD941AEA5C}"/>
              </a:ext>
            </a:extLst>
          </p:cNvPr>
          <p:cNvSpPr txBox="1"/>
          <p:nvPr/>
        </p:nvSpPr>
        <p:spPr>
          <a:xfrm>
            <a:off x="3491100" y="1954325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STAGE 1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04" name="Google Shape;2004;p58">
            <a:extLst>
              <a:ext uri="{FF2B5EF4-FFF2-40B4-BE49-F238E27FC236}">
                <a16:creationId xmlns:a16="http://schemas.microsoft.com/office/drawing/2014/main" id="{8D9E8863-A849-79F9-25AA-1F90385C5837}"/>
              </a:ext>
            </a:extLst>
          </p:cNvPr>
          <p:cNvSpPr txBox="1"/>
          <p:nvPr/>
        </p:nvSpPr>
        <p:spPr>
          <a:xfrm>
            <a:off x="1136412" y="2685761"/>
            <a:ext cx="23547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Despite being red, Mars is very cold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5" name="Google Shape;2005;p58">
            <a:extLst>
              <a:ext uri="{FF2B5EF4-FFF2-40B4-BE49-F238E27FC236}">
                <a16:creationId xmlns:a16="http://schemas.microsoft.com/office/drawing/2014/main" id="{93B4D314-88BF-951F-D167-F204413B5D2C}"/>
              </a:ext>
            </a:extLst>
          </p:cNvPr>
          <p:cNvSpPr txBox="1"/>
          <p:nvPr/>
        </p:nvSpPr>
        <p:spPr>
          <a:xfrm>
            <a:off x="3491100" y="2685761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STAGE 2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06" name="Google Shape;2006;p58">
            <a:extLst>
              <a:ext uri="{FF2B5EF4-FFF2-40B4-BE49-F238E27FC236}">
                <a16:creationId xmlns:a16="http://schemas.microsoft.com/office/drawing/2014/main" id="{CAB94F54-7AAC-BE55-519C-29A6D5560C24}"/>
              </a:ext>
            </a:extLst>
          </p:cNvPr>
          <p:cNvSpPr txBox="1"/>
          <p:nvPr/>
        </p:nvSpPr>
        <p:spPr>
          <a:xfrm>
            <a:off x="1136412" y="3417197"/>
            <a:ext cx="23547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Jupiter was named after a Roman god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7" name="Google Shape;2007;p58">
            <a:extLst>
              <a:ext uri="{FF2B5EF4-FFF2-40B4-BE49-F238E27FC236}">
                <a16:creationId xmlns:a16="http://schemas.microsoft.com/office/drawing/2014/main" id="{54258882-09FD-8219-53FA-A50556FCAC33}"/>
              </a:ext>
            </a:extLst>
          </p:cNvPr>
          <p:cNvSpPr txBox="1"/>
          <p:nvPr/>
        </p:nvSpPr>
        <p:spPr>
          <a:xfrm>
            <a:off x="3491100" y="3417197"/>
            <a:ext cx="13938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STAGE 3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2008" name="Google Shape;2008;p58">
            <a:extLst>
              <a:ext uri="{FF2B5EF4-FFF2-40B4-BE49-F238E27FC236}">
                <a16:creationId xmlns:a16="http://schemas.microsoft.com/office/drawing/2014/main" id="{53E63CBF-9A35-C763-3AA2-776A05AA3197}"/>
              </a:ext>
            </a:extLst>
          </p:cNvPr>
          <p:cNvCxnSpPr>
            <a:stCxn id="2003" idx="3"/>
            <a:endCxn id="1999" idx="1"/>
          </p:cNvCxnSpPr>
          <p:nvPr/>
        </p:nvCxnSpPr>
        <p:spPr>
          <a:xfrm>
            <a:off x="4884900" y="2196575"/>
            <a:ext cx="1470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09" name="Google Shape;2009;p58">
            <a:extLst>
              <a:ext uri="{FF2B5EF4-FFF2-40B4-BE49-F238E27FC236}">
                <a16:creationId xmlns:a16="http://schemas.microsoft.com/office/drawing/2014/main" id="{B1DDEB42-9FC0-287F-43B2-85311613B098}"/>
              </a:ext>
            </a:extLst>
          </p:cNvPr>
          <p:cNvCxnSpPr>
            <a:endCxn id="2000" idx="1"/>
          </p:cNvCxnSpPr>
          <p:nvPr/>
        </p:nvCxnSpPr>
        <p:spPr>
          <a:xfrm>
            <a:off x="4811450" y="2928012"/>
            <a:ext cx="97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10" name="Google Shape;2010;p58">
            <a:extLst>
              <a:ext uri="{FF2B5EF4-FFF2-40B4-BE49-F238E27FC236}">
                <a16:creationId xmlns:a16="http://schemas.microsoft.com/office/drawing/2014/main" id="{22760A85-2353-9000-FB72-01D75FDF73E8}"/>
              </a:ext>
            </a:extLst>
          </p:cNvPr>
          <p:cNvCxnSpPr>
            <a:stCxn id="2007" idx="3"/>
            <a:endCxn id="2001" idx="1"/>
          </p:cNvCxnSpPr>
          <p:nvPr/>
        </p:nvCxnSpPr>
        <p:spPr>
          <a:xfrm>
            <a:off x="4884900" y="3659447"/>
            <a:ext cx="530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11" name="Google Shape;2011;p58">
            <a:extLst>
              <a:ext uri="{FF2B5EF4-FFF2-40B4-BE49-F238E27FC236}">
                <a16:creationId xmlns:a16="http://schemas.microsoft.com/office/drawing/2014/main" id="{C4D78327-7D15-C355-2DBF-9D1AA0F3D568}"/>
              </a:ext>
            </a:extLst>
          </p:cNvPr>
          <p:cNvGrpSpPr/>
          <p:nvPr/>
        </p:nvGrpSpPr>
        <p:grpSpPr>
          <a:xfrm>
            <a:off x="1225225" y="1453500"/>
            <a:ext cx="76825" cy="76800"/>
            <a:chOff x="3104875" y="1099400"/>
            <a:chExt cx="76825" cy="76800"/>
          </a:xfrm>
        </p:grpSpPr>
        <p:sp>
          <p:nvSpPr>
            <p:cNvPr id="2012" name="Google Shape;2012;p58">
              <a:extLst>
                <a:ext uri="{FF2B5EF4-FFF2-40B4-BE49-F238E27FC236}">
                  <a16:creationId xmlns:a16="http://schemas.microsoft.com/office/drawing/2014/main" id="{44462610-891A-044D-6975-9D457F34C98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8">
              <a:extLst>
                <a:ext uri="{FF2B5EF4-FFF2-40B4-BE49-F238E27FC236}">
                  <a16:creationId xmlns:a16="http://schemas.microsoft.com/office/drawing/2014/main" id="{F8A291C7-6806-01FC-BE6E-F1B72E54291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4" name="Google Shape;2014;p58">
            <a:extLst>
              <a:ext uri="{FF2B5EF4-FFF2-40B4-BE49-F238E27FC236}">
                <a16:creationId xmlns:a16="http://schemas.microsoft.com/office/drawing/2014/main" id="{C7EF183F-01E3-E647-716E-146BC4638F48}"/>
              </a:ext>
            </a:extLst>
          </p:cNvPr>
          <p:cNvGrpSpPr/>
          <p:nvPr/>
        </p:nvGrpSpPr>
        <p:grpSpPr>
          <a:xfrm>
            <a:off x="5903450" y="1530300"/>
            <a:ext cx="76825" cy="76800"/>
            <a:chOff x="3104875" y="1099400"/>
            <a:chExt cx="76825" cy="76800"/>
          </a:xfrm>
        </p:grpSpPr>
        <p:sp>
          <p:nvSpPr>
            <p:cNvPr id="2015" name="Google Shape;2015;p58">
              <a:extLst>
                <a:ext uri="{FF2B5EF4-FFF2-40B4-BE49-F238E27FC236}">
                  <a16:creationId xmlns:a16="http://schemas.microsoft.com/office/drawing/2014/main" id="{537E4C5F-39AF-A279-12EB-44FDB71A1372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8">
              <a:extLst>
                <a:ext uri="{FF2B5EF4-FFF2-40B4-BE49-F238E27FC236}">
                  <a16:creationId xmlns:a16="http://schemas.microsoft.com/office/drawing/2014/main" id="{70D2E1A2-591C-7FF0-6A2C-7A5C04BCCCE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7" name="Google Shape;2017;p58">
            <a:extLst>
              <a:ext uri="{FF2B5EF4-FFF2-40B4-BE49-F238E27FC236}">
                <a16:creationId xmlns:a16="http://schemas.microsoft.com/office/drawing/2014/main" id="{2E703413-6594-41C8-ACB6-CE2BCEB6F9B3}"/>
              </a:ext>
            </a:extLst>
          </p:cNvPr>
          <p:cNvGrpSpPr/>
          <p:nvPr/>
        </p:nvGrpSpPr>
        <p:grpSpPr>
          <a:xfrm>
            <a:off x="4106075" y="4148650"/>
            <a:ext cx="76825" cy="76800"/>
            <a:chOff x="3104875" y="1099400"/>
            <a:chExt cx="76825" cy="76800"/>
          </a:xfrm>
        </p:grpSpPr>
        <p:sp>
          <p:nvSpPr>
            <p:cNvPr id="2018" name="Google Shape;2018;p58">
              <a:extLst>
                <a:ext uri="{FF2B5EF4-FFF2-40B4-BE49-F238E27FC236}">
                  <a16:creationId xmlns:a16="http://schemas.microsoft.com/office/drawing/2014/main" id="{BDCBAC3A-AC16-5437-0D4D-C1D3C13FF0E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8">
              <a:extLst>
                <a:ext uri="{FF2B5EF4-FFF2-40B4-BE49-F238E27FC236}">
                  <a16:creationId xmlns:a16="http://schemas.microsoft.com/office/drawing/2014/main" id="{F6C52813-A134-95FE-37CE-A09F9505A8B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20" name="Google Shape;2020;p58">
            <a:extLst>
              <a:ext uri="{FF2B5EF4-FFF2-40B4-BE49-F238E27FC236}">
                <a16:creationId xmlns:a16="http://schemas.microsoft.com/office/drawing/2014/main" id="{9ED0971F-A7BD-0E55-FD15-8619C9BCC2D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6">
            <a:off x="229668" y="38598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1" name="Google Shape;2021;p58">
            <a:extLst>
              <a:ext uri="{FF2B5EF4-FFF2-40B4-BE49-F238E27FC236}">
                <a16:creationId xmlns:a16="http://schemas.microsoft.com/office/drawing/2014/main" id="{F63A9FE1-1669-F9E9-2215-522571C754D4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6982910" y="911737"/>
            <a:ext cx="1175233" cy="763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22" name="Google Shape;2022;p58">
            <a:extLst>
              <a:ext uri="{FF2B5EF4-FFF2-40B4-BE49-F238E27FC236}">
                <a16:creationId xmlns:a16="http://schemas.microsoft.com/office/drawing/2014/main" id="{27939B77-B3FB-8962-97F6-9B13F12F78AF}"/>
              </a:ext>
            </a:extLst>
          </p:cNvPr>
          <p:cNvGrpSpPr/>
          <p:nvPr/>
        </p:nvGrpSpPr>
        <p:grpSpPr>
          <a:xfrm>
            <a:off x="7329837" y="2699418"/>
            <a:ext cx="395192" cy="457186"/>
            <a:chOff x="1246535" y="1431577"/>
            <a:chExt cx="525871" cy="601957"/>
          </a:xfrm>
        </p:grpSpPr>
        <p:sp>
          <p:nvSpPr>
            <p:cNvPr id="2023" name="Google Shape;2023;p58">
              <a:extLst>
                <a:ext uri="{FF2B5EF4-FFF2-40B4-BE49-F238E27FC236}">
                  <a16:creationId xmlns:a16="http://schemas.microsoft.com/office/drawing/2014/main" id="{D544BF68-5DF4-CD26-58E1-BB5DE079A3E4}"/>
                </a:ext>
              </a:extLst>
            </p:cNvPr>
            <p:cNvSpPr/>
            <p:nvPr/>
          </p:nvSpPr>
          <p:spPr>
            <a:xfrm>
              <a:off x="1350250" y="1660002"/>
              <a:ext cx="83781" cy="51376"/>
            </a:xfrm>
            <a:custGeom>
              <a:avLst/>
              <a:gdLst/>
              <a:ahLst/>
              <a:cxnLst/>
              <a:rect l="l" t="t" r="r" b="b"/>
              <a:pathLst>
                <a:path w="2526" h="1549" extrusionOk="0">
                  <a:moveTo>
                    <a:pt x="1994" y="532"/>
                  </a:moveTo>
                  <a:lnTo>
                    <a:pt x="1994" y="1017"/>
                  </a:lnTo>
                  <a:lnTo>
                    <a:pt x="532" y="1017"/>
                  </a:lnTo>
                  <a:lnTo>
                    <a:pt x="532" y="532"/>
                  </a:lnTo>
                  <a:close/>
                  <a:moveTo>
                    <a:pt x="373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177"/>
                  </a:lnTo>
                  <a:cubicBezTo>
                    <a:pt x="1" y="1382"/>
                    <a:pt x="167" y="1549"/>
                    <a:pt x="373" y="1549"/>
                  </a:cubicBezTo>
                  <a:lnTo>
                    <a:pt x="2153" y="1549"/>
                  </a:lnTo>
                  <a:cubicBezTo>
                    <a:pt x="2358" y="1549"/>
                    <a:pt x="2526" y="1382"/>
                    <a:pt x="2526" y="1177"/>
                  </a:cubicBezTo>
                  <a:lnTo>
                    <a:pt x="2526" y="372"/>
                  </a:lnTo>
                  <a:cubicBezTo>
                    <a:pt x="2526" y="167"/>
                    <a:pt x="2358" y="1"/>
                    <a:pt x="2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8">
              <a:extLst>
                <a:ext uri="{FF2B5EF4-FFF2-40B4-BE49-F238E27FC236}">
                  <a16:creationId xmlns:a16="http://schemas.microsoft.com/office/drawing/2014/main" id="{DB4A17F1-87A0-F93A-706E-C9A45B09859E}"/>
                </a:ext>
              </a:extLst>
            </p:cNvPr>
            <p:cNvSpPr/>
            <p:nvPr/>
          </p:nvSpPr>
          <p:spPr>
            <a:xfrm>
              <a:off x="1460798" y="1660002"/>
              <a:ext cx="83781" cy="51376"/>
            </a:xfrm>
            <a:custGeom>
              <a:avLst/>
              <a:gdLst/>
              <a:ahLst/>
              <a:cxnLst/>
              <a:rect l="l" t="t" r="r" b="b"/>
              <a:pathLst>
                <a:path w="2526" h="1549" extrusionOk="0">
                  <a:moveTo>
                    <a:pt x="1994" y="532"/>
                  </a:moveTo>
                  <a:lnTo>
                    <a:pt x="1994" y="1017"/>
                  </a:lnTo>
                  <a:lnTo>
                    <a:pt x="533" y="1017"/>
                  </a:lnTo>
                  <a:lnTo>
                    <a:pt x="533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177"/>
                  </a:lnTo>
                  <a:cubicBezTo>
                    <a:pt x="1" y="1382"/>
                    <a:pt x="168" y="1549"/>
                    <a:pt x="372" y="1549"/>
                  </a:cubicBezTo>
                  <a:lnTo>
                    <a:pt x="2153" y="1549"/>
                  </a:lnTo>
                  <a:cubicBezTo>
                    <a:pt x="2358" y="1549"/>
                    <a:pt x="2526" y="1382"/>
                    <a:pt x="2526" y="1177"/>
                  </a:cubicBezTo>
                  <a:lnTo>
                    <a:pt x="2526" y="372"/>
                  </a:lnTo>
                  <a:cubicBezTo>
                    <a:pt x="2526" y="167"/>
                    <a:pt x="2358" y="1"/>
                    <a:pt x="2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8">
              <a:extLst>
                <a:ext uri="{FF2B5EF4-FFF2-40B4-BE49-F238E27FC236}">
                  <a16:creationId xmlns:a16="http://schemas.microsoft.com/office/drawing/2014/main" id="{C768E063-A5FD-C769-FE15-BF3F72D5A563}"/>
                </a:ext>
              </a:extLst>
            </p:cNvPr>
            <p:cNvSpPr/>
            <p:nvPr/>
          </p:nvSpPr>
          <p:spPr>
            <a:xfrm>
              <a:off x="1338807" y="1985342"/>
              <a:ext cx="56352" cy="17645"/>
            </a:xfrm>
            <a:custGeom>
              <a:avLst/>
              <a:gdLst/>
              <a:ahLst/>
              <a:cxnLst/>
              <a:rect l="l" t="t" r="r" b="b"/>
              <a:pathLst>
                <a:path w="1699" h="532" extrusionOk="0">
                  <a:moveTo>
                    <a:pt x="267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7" y="532"/>
                  </a:cubicBezTo>
                  <a:lnTo>
                    <a:pt x="1432" y="532"/>
                  </a:lnTo>
                  <a:cubicBezTo>
                    <a:pt x="1579" y="532"/>
                    <a:pt x="1698" y="413"/>
                    <a:pt x="1698" y="266"/>
                  </a:cubicBezTo>
                  <a:cubicBezTo>
                    <a:pt x="1698" y="119"/>
                    <a:pt x="1579" y="0"/>
                    <a:pt x="1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8">
              <a:extLst>
                <a:ext uri="{FF2B5EF4-FFF2-40B4-BE49-F238E27FC236}">
                  <a16:creationId xmlns:a16="http://schemas.microsoft.com/office/drawing/2014/main" id="{4E0A3033-312D-E212-90F7-731B4B840887}"/>
                </a:ext>
              </a:extLst>
            </p:cNvPr>
            <p:cNvSpPr/>
            <p:nvPr/>
          </p:nvSpPr>
          <p:spPr>
            <a:xfrm>
              <a:off x="1464446" y="198534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7" y="0"/>
                  </a:moveTo>
                  <a:cubicBezTo>
                    <a:pt x="197" y="0"/>
                    <a:pt x="128" y="29"/>
                    <a:pt x="79" y="78"/>
                  </a:cubicBezTo>
                  <a:cubicBezTo>
                    <a:pt x="29" y="127"/>
                    <a:pt x="1" y="196"/>
                    <a:pt x="1" y="266"/>
                  </a:cubicBezTo>
                  <a:cubicBezTo>
                    <a:pt x="1" y="336"/>
                    <a:pt x="29" y="404"/>
                    <a:pt x="79" y="454"/>
                  </a:cubicBezTo>
                  <a:cubicBezTo>
                    <a:pt x="128" y="503"/>
                    <a:pt x="197" y="532"/>
                    <a:pt x="267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4" y="78"/>
                  </a:cubicBezTo>
                  <a:cubicBezTo>
                    <a:pt x="405" y="29"/>
                    <a:pt x="336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8">
              <a:extLst>
                <a:ext uri="{FF2B5EF4-FFF2-40B4-BE49-F238E27FC236}">
                  <a16:creationId xmlns:a16="http://schemas.microsoft.com/office/drawing/2014/main" id="{5B1EDBB7-CACD-52E0-6257-6BD97AE2315C}"/>
                </a:ext>
              </a:extLst>
            </p:cNvPr>
            <p:cNvSpPr/>
            <p:nvPr/>
          </p:nvSpPr>
          <p:spPr>
            <a:xfrm>
              <a:off x="1499902" y="1985342"/>
              <a:ext cx="17678" cy="17645"/>
            </a:xfrm>
            <a:custGeom>
              <a:avLst/>
              <a:gdLst/>
              <a:ahLst/>
              <a:cxnLst/>
              <a:rect l="l" t="t" r="r" b="b"/>
              <a:pathLst>
                <a:path w="533" h="532" extrusionOk="0">
                  <a:moveTo>
                    <a:pt x="266" y="0"/>
                  </a:moveTo>
                  <a:cubicBezTo>
                    <a:pt x="197" y="0"/>
                    <a:pt x="128" y="29"/>
                    <a:pt x="77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4"/>
                    <a:pt x="77" y="454"/>
                  </a:cubicBezTo>
                  <a:cubicBezTo>
                    <a:pt x="128" y="503"/>
                    <a:pt x="197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4" y="78"/>
                  </a:cubicBezTo>
                  <a:cubicBezTo>
                    <a:pt x="404" y="29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8">
              <a:extLst>
                <a:ext uri="{FF2B5EF4-FFF2-40B4-BE49-F238E27FC236}">
                  <a16:creationId xmlns:a16="http://schemas.microsoft.com/office/drawing/2014/main" id="{426E87EB-DB26-7D87-C0FC-3824EF842FF8}"/>
                </a:ext>
              </a:extLst>
            </p:cNvPr>
            <p:cNvSpPr/>
            <p:nvPr/>
          </p:nvSpPr>
          <p:spPr>
            <a:xfrm>
              <a:off x="1535358" y="1985342"/>
              <a:ext cx="17645" cy="17645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65" y="0"/>
                  </a:moveTo>
                  <a:cubicBezTo>
                    <a:pt x="195" y="0"/>
                    <a:pt x="127" y="29"/>
                    <a:pt x="77" y="78"/>
                  </a:cubicBezTo>
                  <a:cubicBezTo>
                    <a:pt x="28" y="127"/>
                    <a:pt x="0" y="196"/>
                    <a:pt x="0" y="266"/>
                  </a:cubicBezTo>
                  <a:cubicBezTo>
                    <a:pt x="0" y="336"/>
                    <a:pt x="28" y="404"/>
                    <a:pt x="77" y="454"/>
                  </a:cubicBezTo>
                  <a:cubicBezTo>
                    <a:pt x="127" y="503"/>
                    <a:pt x="195" y="532"/>
                    <a:pt x="265" y="532"/>
                  </a:cubicBezTo>
                  <a:cubicBezTo>
                    <a:pt x="335" y="532"/>
                    <a:pt x="404" y="503"/>
                    <a:pt x="453" y="454"/>
                  </a:cubicBezTo>
                  <a:cubicBezTo>
                    <a:pt x="503" y="405"/>
                    <a:pt x="531" y="336"/>
                    <a:pt x="531" y="266"/>
                  </a:cubicBezTo>
                  <a:cubicBezTo>
                    <a:pt x="531" y="196"/>
                    <a:pt x="503" y="127"/>
                    <a:pt x="453" y="78"/>
                  </a:cubicBezTo>
                  <a:cubicBezTo>
                    <a:pt x="404" y="29"/>
                    <a:pt x="335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8">
              <a:extLst>
                <a:ext uri="{FF2B5EF4-FFF2-40B4-BE49-F238E27FC236}">
                  <a16:creationId xmlns:a16="http://schemas.microsoft.com/office/drawing/2014/main" id="{33154DF7-E297-C3AE-6726-4D23E5B9DCA2}"/>
                </a:ext>
              </a:extLst>
            </p:cNvPr>
            <p:cNvSpPr/>
            <p:nvPr/>
          </p:nvSpPr>
          <p:spPr>
            <a:xfrm>
              <a:off x="1403186" y="1571776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6" y="0"/>
                    <a:pt x="128" y="28"/>
                    <a:pt x="79" y="78"/>
                  </a:cubicBezTo>
                  <a:cubicBezTo>
                    <a:pt x="28" y="128"/>
                    <a:pt x="0" y="195"/>
                    <a:pt x="0" y="266"/>
                  </a:cubicBezTo>
                  <a:cubicBezTo>
                    <a:pt x="0" y="336"/>
                    <a:pt x="28" y="405"/>
                    <a:pt x="79" y="454"/>
                  </a:cubicBezTo>
                  <a:cubicBezTo>
                    <a:pt x="128" y="503"/>
                    <a:pt x="197" y="532"/>
                    <a:pt x="266" y="532"/>
                  </a:cubicBezTo>
                  <a:cubicBezTo>
                    <a:pt x="336" y="532"/>
                    <a:pt x="404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5"/>
                    <a:pt x="504" y="128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8">
              <a:extLst>
                <a:ext uri="{FF2B5EF4-FFF2-40B4-BE49-F238E27FC236}">
                  <a16:creationId xmlns:a16="http://schemas.microsoft.com/office/drawing/2014/main" id="{5B32E79A-386D-D93B-D4CB-841593C44C35}"/>
                </a:ext>
              </a:extLst>
            </p:cNvPr>
            <p:cNvSpPr/>
            <p:nvPr/>
          </p:nvSpPr>
          <p:spPr>
            <a:xfrm>
              <a:off x="1438608" y="1571776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0"/>
                  </a:moveTo>
                  <a:cubicBezTo>
                    <a:pt x="196" y="0"/>
                    <a:pt x="128" y="28"/>
                    <a:pt x="78" y="78"/>
                  </a:cubicBezTo>
                  <a:cubicBezTo>
                    <a:pt x="29" y="128"/>
                    <a:pt x="0" y="195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8" y="503"/>
                    <a:pt x="196" y="532"/>
                    <a:pt x="266" y="532"/>
                  </a:cubicBezTo>
                  <a:cubicBezTo>
                    <a:pt x="337" y="532"/>
                    <a:pt x="405" y="503"/>
                    <a:pt x="455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8"/>
                    <a:pt x="455" y="78"/>
                  </a:cubicBezTo>
                  <a:cubicBezTo>
                    <a:pt x="405" y="28"/>
                    <a:pt x="337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8">
              <a:extLst>
                <a:ext uri="{FF2B5EF4-FFF2-40B4-BE49-F238E27FC236}">
                  <a16:creationId xmlns:a16="http://schemas.microsoft.com/office/drawing/2014/main" id="{799D5DCF-BC21-C821-F042-078E668B2DED}"/>
                </a:ext>
              </a:extLst>
            </p:cNvPr>
            <p:cNvSpPr/>
            <p:nvPr/>
          </p:nvSpPr>
          <p:spPr>
            <a:xfrm>
              <a:off x="1474065" y="1571776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0"/>
                  </a:moveTo>
                  <a:cubicBezTo>
                    <a:pt x="196" y="0"/>
                    <a:pt x="127" y="28"/>
                    <a:pt x="78" y="78"/>
                  </a:cubicBezTo>
                  <a:cubicBezTo>
                    <a:pt x="29" y="128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5"/>
                    <a:pt x="503" y="128"/>
                    <a:pt x="454" y="78"/>
                  </a:cubicBezTo>
                  <a:cubicBezTo>
                    <a:pt x="405" y="28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8">
              <a:extLst>
                <a:ext uri="{FF2B5EF4-FFF2-40B4-BE49-F238E27FC236}">
                  <a16:creationId xmlns:a16="http://schemas.microsoft.com/office/drawing/2014/main" id="{ADED7ED5-B265-6556-2CD4-1DC620EAEFE6}"/>
                </a:ext>
              </a:extLst>
            </p:cNvPr>
            <p:cNvSpPr/>
            <p:nvPr/>
          </p:nvSpPr>
          <p:spPr>
            <a:xfrm>
              <a:off x="1246535" y="1431577"/>
              <a:ext cx="525871" cy="601957"/>
            </a:xfrm>
            <a:custGeom>
              <a:avLst/>
              <a:gdLst/>
              <a:ahLst/>
              <a:cxnLst/>
              <a:rect l="l" t="t" r="r" b="b"/>
              <a:pathLst>
                <a:path w="15855" h="18149" extrusionOk="0">
                  <a:moveTo>
                    <a:pt x="6931" y="1864"/>
                  </a:moveTo>
                  <a:cubicBezTo>
                    <a:pt x="6946" y="1864"/>
                    <a:pt x="6963" y="1865"/>
                    <a:pt x="6978" y="1865"/>
                  </a:cubicBezTo>
                  <a:lnTo>
                    <a:pt x="6978" y="2585"/>
                  </a:lnTo>
                  <a:lnTo>
                    <a:pt x="5137" y="2585"/>
                  </a:lnTo>
                  <a:lnTo>
                    <a:pt x="5137" y="1865"/>
                  </a:lnTo>
                  <a:cubicBezTo>
                    <a:pt x="5153" y="1864"/>
                    <a:pt x="5169" y="1864"/>
                    <a:pt x="5185" y="1864"/>
                  </a:cubicBezTo>
                  <a:close/>
                  <a:moveTo>
                    <a:pt x="15323" y="532"/>
                  </a:moveTo>
                  <a:lnTo>
                    <a:pt x="15323" y="3925"/>
                  </a:lnTo>
                  <a:lnTo>
                    <a:pt x="11009" y="3925"/>
                  </a:lnTo>
                  <a:cubicBezTo>
                    <a:pt x="10933" y="3925"/>
                    <a:pt x="10860" y="3958"/>
                    <a:pt x="10809" y="4016"/>
                  </a:cubicBezTo>
                  <a:lnTo>
                    <a:pt x="10263" y="4640"/>
                  </a:lnTo>
                  <a:lnTo>
                    <a:pt x="10263" y="532"/>
                  </a:lnTo>
                  <a:close/>
                  <a:moveTo>
                    <a:pt x="11140" y="6825"/>
                  </a:moveTo>
                  <a:cubicBezTo>
                    <a:pt x="11384" y="6825"/>
                    <a:pt x="11583" y="7023"/>
                    <a:pt x="11583" y="7268"/>
                  </a:cubicBezTo>
                  <a:lnTo>
                    <a:pt x="11583" y="9382"/>
                  </a:lnTo>
                  <a:cubicBezTo>
                    <a:pt x="11583" y="9626"/>
                    <a:pt x="11384" y="9824"/>
                    <a:pt x="11140" y="9824"/>
                  </a:cubicBezTo>
                  <a:lnTo>
                    <a:pt x="10986" y="9824"/>
                  </a:lnTo>
                  <a:cubicBezTo>
                    <a:pt x="10995" y="9711"/>
                    <a:pt x="11000" y="9595"/>
                    <a:pt x="11000" y="9479"/>
                  </a:cubicBezTo>
                  <a:lnTo>
                    <a:pt x="11000" y="6825"/>
                  </a:lnTo>
                  <a:close/>
                  <a:moveTo>
                    <a:pt x="8826" y="5935"/>
                  </a:moveTo>
                  <a:cubicBezTo>
                    <a:pt x="9221" y="5935"/>
                    <a:pt x="9543" y="6256"/>
                    <a:pt x="9543" y="6651"/>
                  </a:cubicBezTo>
                  <a:lnTo>
                    <a:pt x="9543" y="9287"/>
                  </a:lnTo>
                  <a:cubicBezTo>
                    <a:pt x="9543" y="9681"/>
                    <a:pt x="9222" y="10003"/>
                    <a:pt x="8826" y="10003"/>
                  </a:cubicBezTo>
                  <a:lnTo>
                    <a:pt x="8245" y="10003"/>
                  </a:lnTo>
                  <a:cubicBezTo>
                    <a:pt x="8153" y="9545"/>
                    <a:pt x="7747" y="9200"/>
                    <a:pt x="7263" y="9200"/>
                  </a:cubicBezTo>
                  <a:lnTo>
                    <a:pt x="4940" y="9200"/>
                  </a:lnTo>
                  <a:cubicBezTo>
                    <a:pt x="4454" y="9200"/>
                    <a:pt x="4049" y="9545"/>
                    <a:pt x="3957" y="10003"/>
                  </a:cubicBezTo>
                  <a:lnTo>
                    <a:pt x="3376" y="10003"/>
                  </a:lnTo>
                  <a:cubicBezTo>
                    <a:pt x="2981" y="10003"/>
                    <a:pt x="2660" y="9681"/>
                    <a:pt x="2660" y="9287"/>
                  </a:cubicBezTo>
                  <a:lnTo>
                    <a:pt x="2660" y="6651"/>
                  </a:lnTo>
                  <a:cubicBezTo>
                    <a:pt x="2660" y="6256"/>
                    <a:pt x="2981" y="5935"/>
                    <a:pt x="3376" y="5935"/>
                  </a:cubicBezTo>
                  <a:close/>
                  <a:moveTo>
                    <a:pt x="7263" y="9731"/>
                  </a:moveTo>
                  <a:cubicBezTo>
                    <a:pt x="7522" y="9731"/>
                    <a:pt x="7734" y="9942"/>
                    <a:pt x="7734" y="10202"/>
                  </a:cubicBezTo>
                  <a:cubicBezTo>
                    <a:pt x="7734" y="10462"/>
                    <a:pt x="7522" y="10673"/>
                    <a:pt x="7263" y="10673"/>
                  </a:cubicBezTo>
                  <a:lnTo>
                    <a:pt x="4940" y="10673"/>
                  </a:lnTo>
                  <a:cubicBezTo>
                    <a:pt x="4680" y="10673"/>
                    <a:pt x="4469" y="10462"/>
                    <a:pt x="4469" y="10202"/>
                  </a:cubicBezTo>
                  <a:cubicBezTo>
                    <a:pt x="4469" y="9942"/>
                    <a:pt x="4680" y="9731"/>
                    <a:pt x="4940" y="9731"/>
                  </a:cubicBezTo>
                  <a:close/>
                  <a:moveTo>
                    <a:pt x="2619" y="2962"/>
                  </a:moveTo>
                  <a:lnTo>
                    <a:pt x="2619" y="5660"/>
                  </a:lnTo>
                  <a:cubicBezTo>
                    <a:pt x="2321" y="5889"/>
                    <a:pt x="2128" y="6248"/>
                    <a:pt x="2128" y="6651"/>
                  </a:cubicBezTo>
                  <a:lnTo>
                    <a:pt x="2128" y="9287"/>
                  </a:lnTo>
                  <a:cubicBezTo>
                    <a:pt x="2128" y="9691"/>
                    <a:pt x="2321" y="10050"/>
                    <a:pt x="2619" y="10278"/>
                  </a:cubicBezTo>
                  <a:lnTo>
                    <a:pt x="2619" y="11900"/>
                  </a:lnTo>
                  <a:cubicBezTo>
                    <a:pt x="2017" y="11269"/>
                    <a:pt x="1646" y="10417"/>
                    <a:pt x="1646" y="9479"/>
                  </a:cubicBezTo>
                  <a:lnTo>
                    <a:pt x="1646" y="5383"/>
                  </a:lnTo>
                  <a:cubicBezTo>
                    <a:pt x="1646" y="4446"/>
                    <a:pt x="2017" y="3594"/>
                    <a:pt x="2619" y="2962"/>
                  </a:cubicBezTo>
                  <a:close/>
                  <a:moveTo>
                    <a:pt x="7510" y="1911"/>
                  </a:moveTo>
                  <a:cubicBezTo>
                    <a:pt x="8044" y="1999"/>
                    <a:pt x="8539" y="2207"/>
                    <a:pt x="8965" y="2506"/>
                  </a:cubicBezTo>
                  <a:lnTo>
                    <a:pt x="8965" y="3403"/>
                  </a:lnTo>
                  <a:cubicBezTo>
                    <a:pt x="8965" y="3550"/>
                    <a:pt x="9083" y="3669"/>
                    <a:pt x="9230" y="3669"/>
                  </a:cubicBezTo>
                  <a:cubicBezTo>
                    <a:pt x="9378" y="3669"/>
                    <a:pt x="9496" y="3550"/>
                    <a:pt x="9496" y="3403"/>
                  </a:cubicBezTo>
                  <a:lnTo>
                    <a:pt x="9496" y="2962"/>
                  </a:lnTo>
                  <a:cubicBezTo>
                    <a:pt x="9579" y="3050"/>
                    <a:pt x="9657" y="3140"/>
                    <a:pt x="9730" y="3234"/>
                  </a:cubicBezTo>
                  <a:lnTo>
                    <a:pt x="9730" y="5128"/>
                  </a:lnTo>
                  <a:cubicBezTo>
                    <a:pt x="9730" y="5386"/>
                    <a:pt x="9898" y="5503"/>
                    <a:pt x="10054" y="5503"/>
                  </a:cubicBezTo>
                  <a:cubicBezTo>
                    <a:pt x="10126" y="5503"/>
                    <a:pt x="10235" y="5478"/>
                    <a:pt x="10340" y="5358"/>
                  </a:cubicBezTo>
                  <a:lnTo>
                    <a:pt x="10464" y="5216"/>
                  </a:lnTo>
                  <a:cubicBezTo>
                    <a:pt x="10467" y="5272"/>
                    <a:pt x="10468" y="5327"/>
                    <a:pt x="10468" y="5383"/>
                  </a:cubicBezTo>
                  <a:lnTo>
                    <a:pt x="10468" y="9479"/>
                  </a:lnTo>
                  <a:lnTo>
                    <a:pt x="10469" y="9479"/>
                  </a:lnTo>
                  <a:cubicBezTo>
                    <a:pt x="10469" y="10416"/>
                    <a:pt x="10098" y="11269"/>
                    <a:pt x="9497" y="11900"/>
                  </a:cubicBezTo>
                  <a:lnTo>
                    <a:pt x="9497" y="10339"/>
                  </a:lnTo>
                  <a:cubicBezTo>
                    <a:pt x="9844" y="10117"/>
                    <a:pt x="10075" y="9729"/>
                    <a:pt x="10075" y="9286"/>
                  </a:cubicBezTo>
                  <a:lnTo>
                    <a:pt x="10075" y="6651"/>
                  </a:lnTo>
                  <a:cubicBezTo>
                    <a:pt x="10075" y="6210"/>
                    <a:pt x="9844" y="5821"/>
                    <a:pt x="9497" y="5599"/>
                  </a:cubicBezTo>
                  <a:lnTo>
                    <a:pt x="9497" y="4892"/>
                  </a:lnTo>
                  <a:cubicBezTo>
                    <a:pt x="9497" y="4745"/>
                    <a:pt x="9378" y="4626"/>
                    <a:pt x="9231" y="4626"/>
                  </a:cubicBezTo>
                  <a:cubicBezTo>
                    <a:pt x="9083" y="4626"/>
                    <a:pt x="8965" y="4745"/>
                    <a:pt x="8965" y="4892"/>
                  </a:cubicBezTo>
                  <a:lnTo>
                    <a:pt x="8965" y="5411"/>
                  </a:lnTo>
                  <a:cubicBezTo>
                    <a:pt x="8919" y="5406"/>
                    <a:pt x="8873" y="5403"/>
                    <a:pt x="8826" y="5403"/>
                  </a:cubicBezTo>
                  <a:lnTo>
                    <a:pt x="3376" y="5403"/>
                  </a:lnTo>
                  <a:cubicBezTo>
                    <a:pt x="3299" y="5403"/>
                    <a:pt x="3223" y="5410"/>
                    <a:pt x="3151" y="5424"/>
                  </a:cubicBezTo>
                  <a:lnTo>
                    <a:pt x="3151" y="2504"/>
                  </a:lnTo>
                  <a:cubicBezTo>
                    <a:pt x="3577" y="2207"/>
                    <a:pt x="4070" y="1999"/>
                    <a:pt x="4605" y="1911"/>
                  </a:cubicBezTo>
                  <a:lnTo>
                    <a:pt x="4605" y="2608"/>
                  </a:lnTo>
                  <a:cubicBezTo>
                    <a:pt x="4605" y="2888"/>
                    <a:pt x="4833" y="3115"/>
                    <a:pt x="5114" y="3115"/>
                  </a:cubicBezTo>
                  <a:lnTo>
                    <a:pt x="7001" y="3115"/>
                  </a:lnTo>
                  <a:cubicBezTo>
                    <a:pt x="7282" y="3115"/>
                    <a:pt x="7510" y="2887"/>
                    <a:pt x="7510" y="2608"/>
                  </a:cubicBezTo>
                  <a:lnTo>
                    <a:pt x="7510" y="1911"/>
                  </a:lnTo>
                  <a:close/>
                  <a:moveTo>
                    <a:pt x="3151" y="10514"/>
                  </a:moveTo>
                  <a:cubicBezTo>
                    <a:pt x="3223" y="10527"/>
                    <a:pt x="3299" y="10535"/>
                    <a:pt x="3376" y="10535"/>
                  </a:cubicBezTo>
                  <a:lnTo>
                    <a:pt x="3993" y="10535"/>
                  </a:lnTo>
                  <a:cubicBezTo>
                    <a:pt x="4131" y="10925"/>
                    <a:pt x="4504" y="11205"/>
                    <a:pt x="4939" y="11205"/>
                  </a:cubicBezTo>
                  <a:lnTo>
                    <a:pt x="7263" y="11205"/>
                  </a:lnTo>
                  <a:cubicBezTo>
                    <a:pt x="7699" y="11205"/>
                    <a:pt x="8071" y="10925"/>
                    <a:pt x="8208" y="10535"/>
                  </a:cubicBezTo>
                  <a:lnTo>
                    <a:pt x="8826" y="10535"/>
                  </a:lnTo>
                  <a:cubicBezTo>
                    <a:pt x="8873" y="10535"/>
                    <a:pt x="8919" y="10533"/>
                    <a:pt x="8965" y="10527"/>
                  </a:cubicBezTo>
                  <a:lnTo>
                    <a:pt x="8965" y="12357"/>
                  </a:lnTo>
                  <a:cubicBezTo>
                    <a:pt x="8389" y="12761"/>
                    <a:pt x="7688" y="12999"/>
                    <a:pt x="6931" y="12999"/>
                  </a:cubicBezTo>
                  <a:lnTo>
                    <a:pt x="5185" y="12999"/>
                  </a:lnTo>
                  <a:cubicBezTo>
                    <a:pt x="4428" y="12999"/>
                    <a:pt x="3727" y="12761"/>
                    <a:pt x="3151" y="12357"/>
                  </a:cubicBezTo>
                  <a:lnTo>
                    <a:pt x="3151" y="10514"/>
                  </a:lnTo>
                  <a:close/>
                  <a:moveTo>
                    <a:pt x="7516" y="13489"/>
                  </a:moveTo>
                  <a:lnTo>
                    <a:pt x="7516" y="14261"/>
                  </a:lnTo>
                  <a:lnTo>
                    <a:pt x="4599" y="14261"/>
                  </a:lnTo>
                  <a:lnTo>
                    <a:pt x="4599" y="13489"/>
                  </a:lnTo>
                  <a:cubicBezTo>
                    <a:pt x="4790" y="13515"/>
                    <a:pt x="4986" y="13531"/>
                    <a:pt x="5185" y="13531"/>
                  </a:cubicBezTo>
                  <a:lnTo>
                    <a:pt x="6931" y="13531"/>
                  </a:lnTo>
                  <a:cubicBezTo>
                    <a:pt x="7129" y="13531"/>
                    <a:pt x="7325" y="13515"/>
                    <a:pt x="7516" y="13489"/>
                  </a:cubicBezTo>
                  <a:close/>
                  <a:moveTo>
                    <a:pt x="9365" y="16295"/>
                  </a:moveTo>
                  <a:cubicBezTo>
                    <a:pt x="9631" y="16295"/>
                    <a:pt x="9849" y="16509"/>
                    <a:pt x="9849" y="16774"/>
                  </a:cubicBezTo>
                  <a:lnTo>
                    <a:pt x="9849" y="17618"/>
                  </a:lnTo>
                  <a:lnTo>
                    <a:pt x="2267" y="17618"/>
                  </a:lnTo>
                  <a:lnTo>
                    <a:pt x="2267" y="16774"/>
                  </a:lnTo>
                  <a:cubicBezTo>
                    <a:pt x="2267" y="16509"/>
                    <a:pt x="2483" y="16295"/>
                    <a:pt x="2750" y="16295"/>
                  </a:cubicBezTo>
                  <a:close/>
                  <a:moveTo>
                    <a:pt x="10215" y="0"/>
                  </a:moveTo>
                  <a:cubicBezTo>
                    <a:pt x="9948" y="0"/>
                    <a:pt x="9731" y="217"/>
                    <a:pt x="9731" y="484"/>
                  </a:cubicBezTo>
                  <a:lnTo>
                    <a:pt x="9731" y="2447"/>
                  </a:lnTo>
                  <a:cubicBezTo>
                    <a:pt x="9001" y="1757"/>
                    <a:pt x="8014" y="1332"/>
                    <a:pt x="6931" y="1332"/>
                  </a:cubicBezTo>
                  <a:lnTo>
                    <a:pt x="5185" y="1332"/>
                  </a:lnTo>
                  <a:cubicBezTo>
                    <a:pt x="2940" y="1332"/>
                    <a:pt x="1115" y="3149"/>
                    <a:pt x="1115" y="5383"/>
                  </a:cubicBezTo>
                  <a:lnTo>
                    <a:pt x="1115" y="6293"/>
                  </a:lnTo>
                  <a:lnTo>
                    <a:pt x="975" y="6293"/>
                  </a:lnTo>
                  <a:cubicBezTo>
                    <a:pt x="438" y="6293"/>
                    <a:pt x="0" y="6731"/>
                    <a:pt x="0" y="7268"/>
                  </a:cubicBezTo>
                  <a:lnTo>
                    <a:pt x="0" y="7657"/>
                  </a:lnTo>
                  <a:cubicBezTo>
                    <a:pt x="0" y="7803"/>
                    <a:pt x="120" y="7923"/>
                    <a:pt x="266" y="7923"/>
                  </a:cubicBezTo>
                  <a:cubicBezTo>
                    <a:pt x="413" y="7923"/>
                    <a:pt x="532" y="7803"/>
                    <a:pt x="532" y="7657"/>
                  </a:cubicBezTo>
                  <a:lnTo>
                    <a:pt x="532" y="7269"/>
                  </a:lnTo>
                  <a:cubicBezTo>
                    <a:pt x="532" y="7024"/>
                    <a:pt x="730" y="6825"/>
                    <a:pt x="975" y="6825"/>
                  </a:cubicBezTo>
                  <a:lnTo>
                    <a:pt x="1115" y="6825"/>
                  </a:lnTo>
                  <a:lnTo>
                    <a:pt x="1115" y="9479"/>
                  </a:lnTo>
                  <a:cubicBezTo>
                    <a:pt x="1115" y="9595"/>
                    <a:pt x="1120" y="9711"/>
                    <a:pt x="1130" y="9825"/>
                  </a:cubicBezTo>
                  <a:lnTo>
                    <a:pt x="975" y="9825"/>
                  </a:lnTo>
                  <a:cubicBezTo>
                    <a:pt x="730" y="9825"/>
                    <a:pt x="532" y="9626"/>
                    <a:pt x="532" y="9382"/>
                  </a:cubicBezTo>
                  <a:lnTo>
                    <a:pt x="532" y="9040"/>
                  </a:lnTo>
                  <a:cubicBezTo>
                    <a:pt x="532" y="8893"/>
                    <a:pt x="413" y="8774"/>
                    <a:pt x="266" y="8774"/>
                  </a:cubicBezTo>
                  <a:cubicBezTo>
                    <a:pt x="120" y="8774"/>
                    <a:pt x="0" y="8893"/>
                    <a:pt x="0" y="9040"/>
                  </a:cubicBezTo>
                  <a:lnTo>
                    <a:pt x="0" y="9382"/>
                  </a:lnTo>
                  <a:cubicBezTo>
                    <a:pt x="0" y="9920"/>
                    <a:pt x="438" y="10356"/>
                    <a:pt x="975" y="10356"/>
                  </a:cubicBezTo>
                  <a:lnTo>
                    <a:pt x="1211" y="10356"/>
                  </a:lnTo>
                  <a:cubicBezTo>
                    <a:pt x="1534" y="11808"/>
                    <a:pt x="2642" y="12970"/>
                    <a:pt x="4067" y="13376"/>
                  </a:cubicBezTo>
                  <a:lnTo>
                    <a:pt x="4067" y="14261"/>
                  </a:lnTo>
                  <a:lnTo>
                    <a:pt x="1363" y="14261"/>
                  </a:lnTo>
                  <a:cubicBezTo>
                    <a:pt x="630" y="14261"/>
                    <a:pt x="33" y="14854"/>
                    <a:pt x="33" y="15585"/>
                  </a:cubicBezTo>
                  <a:lnTo>
                    <a:pt x="33" y="17883"/>
                  </a:lnTo>
                  <a:cubicBezTo>
                    <a:pt x="33" y="18030"/>
                    <a:pt x="152" y="18149"/>
                    <a:pt x="299" y="18149"/>
                  </a:cubicBezTo>
                  <a:lnTo>
                    <a:pt x="11816" y="18149"/>
                  </a:lnTo>
                  <a:cubicBezTo>
                    <a:pt x="11963" y="18149"/>
                    <a:pt x="12082" y="18030"/>
                    <a:pt x="12082" y="17883"/>
                  </a:cubicBezTo>
                  <a:lnTo>
                    <a:pt x="12082" y="15585"/>
                  </a:lnTo>
                  <a:cubicBezTo>
                    <a:pt x="12082" y="14854"/>
                    <a:pt x="11486" y="14261"/>
                    <a:pt x="10753" y="14261"/>
                  </a:cubicBezTo>
                  <a:lnTo>
                    <a:pt x="10054" y="14261"/>
                  </a:lnTo>
                  <a:cubicBezTo>
                    <a:pt x="9908" y="14261"/>
                    <a:pt x="9788" y="14380"/>
                    <a:pt x="9788" y="14527"/>
                  </a:cubicBezTo>
                  <a:cubicBezTo>
                    <a:pt x="9788" y="14673"/>
                    <a:pt x="9908" y="14793"/>
                    <a:pt x="10054" y="14793"/>
                  </a:cubicBezTo>
                  <a:lnTo>
                    <a:pt x="10753" y="14793"/>
                  </a:lnTo>
                  <a:cubicBezTo>
                    <a:pt x="11192" y="14793"/>
                    <a:pt x="11550" y="15148"/>
                    <a:pt x="11550" y="15584"/>
                  </a:cubicBezTo>
                  <a:lnTo>
                    <a:pt x="11550" y="17617"/>
                  </a:lnTo>
                  <a:lnTo>
                    <a:pt x="10380" y="17617"/>
                  </a:lnTo>
                  <a:lnTo>
                    <a:pt x="10380" y="16774"/>
                  </a:lnTo>
                  <a:cubicBezTo>
                    <a:pt x="10380" y="16216"/>
                    <a:pt x="9925" y="15762"/>
                    <a:pt x="9364" y="15762"/>
                  </a:cubicBezTo>
                  <a:lnTo>
                    <a:pt x="2750" y="15762"/>
                  </a:lnTo>
                  <a:cubicBezTo>
                    <a:pt x="2191" y="15762"/>
                    <a:pt x="1735" y="16216"/>
                    <a:pt x="1735" y="16774"/>
                  </a:cubicBezTo>
                  <a:lnTo>
                    <a:pt x="1735" y="17617"/>
                  </a:lnTo>
                  <a:lnTo>
                    <a:pt x="564" y="17617"/>
                  </a:lnTo>
                  <a:lnTo>
                    <a:pt x="564" y="15584"/>
                  </a:lnTo>
                  <a:cubicBezTo>
                    <a:pt x="564" y="15148"/>
                    <a:pt x="923" y="14793"/>
                    <a:pt x="1363" y="14793"/>
                  </a:cubicBezTo>
                  <a:lnTo>
                    <a:pt x="8495" y="14793"/>
                  </a:lnTo>
                  <a:cubicBezTo>
                    <a:pt x="8642" y="14793"/>
                    <a:pt x="8761" y="14673"/>
                    <a:pt x="8761" y="14527"/>
                  </a:cubicBezTo>
                  <a:cubicBezTo>
                    <a:pt x="8761" y="14380"/>
                    <a:pt x="8642" y="14261"/>
                    <a:pt x="8495" y="14261"/>
                  </a:cubicBezTo>
                  <a:lnTo>
                    <a:pt x="8048" y="14261"/>
                  </a:lnTo>
                  <a:lnTo>
                    <a:pt x="8048" y="13375"/>
                  </a:lnTo>
                  <a:cubicBezTo>
                    <a:pt x="9473" y="12969"/>
                    <a:pt x="10581" y="11808"/>
                    <a:pt x="10904" y="10356"/>
                  </a:cubicBezTo>
                  <a:lnTo>
                    <a:pt x="11140" y="10356"/>
                  </a:lnTo>
                  <a:cubicBezTo>
                    <a:pt x="11678" y="10356"/>
                    <a:pt x="12115" y="9919"/>
                    <a:pt x="12115" y="9382"/>
                  </a:cubicBezTo>
                  <a:lnTo>
                    <a:pt x="12115" y="7268"/>
                  </a:lnTo>
                  <a:cubicBezTo>
                    <a:pt x="12115" y="6731"/>
                    <a:pt x="11678" y="6293"/>
                    <a:pt x="11140" y="6293"/>
                  </a:cubicBezTo>
                  <a:lnTo>
                    <a:pt x="11001" y="6293"/>
                  </a:lnTo>
                  <a:lnTo>
                    <a:pt x="11001" y="5383"/>
                  </a:lnTo>
                  <a:cubicBezTo>
                    <a:pt x="11001" y="5142"/>
                    <a:pt x="10978" y="4906"/>
                    <a:pt x="10937" y="4676"/>
                  </a:cubicBezTo>
                  <a:lnTo>
                    <a:pt x="11130" y="4457"/>
                  </a:lnTo>
                  <a:lnTo>
                    <a:pt x="15370" y="4457"/>
                  </a:lnTo>
                  <a:cubicBezTo>
                    <a:pt x="15637" y="4457"/>
                    <a:pt x="15854" y="4240"/>
                    <a:pt x="15854" y="3973"/>
                  </a:cubicBezTo>
                  <a:lnTo>
                    <a:pt x="15854" y="484"/>
                  </a:lnTo>
                  <a:cubicBezTo>
                    <a:pt x="15854" y="217"/>
                    <a:pt x="15637" y="0"/>
                    <a:pt x="15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8">
              <a:extLst>
                <a:ext uri="{FF2B5EF4-FFF2-40B4-BE49-F238E27FC236}">
                  <a16:creationId xmlns:a16="http://schemas.microsoft.com/office/drawing/2014/main" id="{278BE71D-49A6-9D94-4AF7-D1299692660D}"/>
                </a:ext>
              </a:extLst>
            </p:cNvPr>
            <p:cNvSpPr/>
            <p:nvPr/>
          </p:nvSpPr>
          <p:spPr>
            <a:xfrm>
              <a:off x="1696552" y="1465541"/>
              <a:ext cx="39934" cy="17678"/>
            </a:xfrm>
            <a:custGeom>
              <a:avLst/>
              <a:gdLst/>
              <a:ahLst/>
              <a:cxnLst/>
              <a:rect l="l" t="t" r="r" b="b"/>
              <a:pathLst>
                <a:path w="1204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lnTo>
                    <a:pt x="937" y="533"/>
                  </a:lnTo>
                  <a:cubicBezTo>
                    <a:pt x="1084" y="533"/>
                    <a:pt x="1203" y="414"/>
                    <a:pt x="1203" y="267"/>
                  </a:cubicBezTo>
                  <a:cubicBezTo>
                    <a:pt x="1203" y="120"/>
                    <a:pt x="1084" y="1"/>
                    <a:pt x="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8">
              <a:extLst>
                <a:ext uri="{FF2B5EF4-FFF2-40B4-BE49-F238E27FC236}">
                  <a16:creationId xmlns:a16="http://schemas.microsoft.com/office/drawing/2014/main" id="{7AA261C6-2731-D032-4E9E-56AD164BD6E5}"/>
                </a:ext>
              </a:extLst>
            </p:cNvPr>
            <p:cNvSpPr/>
            <p:nvPr/>
          </p:nvSpPr>
          <p:spPr>
            <a:xfrm>
              <a:off x="1605209" y="1495922"/>
              <a:ext cx="131277" cy="17678"/>
            </a:xfrm>
            <a:custGeom>
              <a:avLst/>
              <a:gdLst/>
              <a:ahLst/>
              <a:cxnLst/>
              <a:rect l="l" t="t" r="r" b="b"/>
              <a:pathLst>
                <a:path w="3958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691" y="533"/>
                  </a:lnTo>
                  <a:cubicBezTo>
                    <a:pt x="3838" y="533"/>
                    <a:pt x="3957" y="414"/>
                    <a:pt x="3957" y="267"/>
                  </a:cubicBezTo>
                  <a:cubicBezTo>
                    <a:pt x="3957" y="120"/>
                    <a:pt x="3838" y="1"/>
                    <a:pt x="3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8">
              <a:extLst>
                <a:ext uri="{FF2B5EF4-FFF2-40B4-BE49-F238E27FC236}">
                  <a16:creationId xmlns:a16="http://schemas.microsoft.com/office/drawing/2014/main" id="{D0A9A2D8-2193-ABF7-8AAE-51C8653CDDFB}"/>
                </a:ext>
              </a:extLst>
            </p:cNvPr>
            <p:cNvSpPr/>
            <p:nvPr/>
          </p:nvSpPr>
          <p:spPr>
            <a:xfrm>
              <a:off x="1605209" y="1527730"/>
              <a:ext cx="131277" cy="17678"/>
            </a:xfrm>
            <a:custGeom>
              <a:avLst/>
              <a:gdLst/>
              <a:ahLst/>
              <a:cxnLst/>
              <a:rect l="l" t="t" r="r" b="b"/>
              <a:pathLst>
                <a:path w="3958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3691" y="533"/>
                  </a:lnTo>
                  <a:cubicBezTo>
                    <a:pt x="3838" y="533"/>
                    <a:pt x="3957" y="414"/>
                    <a:pt x="3957" y="267"/>
                  </a:cubicBezTo>
                  <a:cubicBezTo>
                    <a:pt x="3957" y="120"/>
                    <a:pt x="3838" y="1"/>
                    <a:pt x="36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8">
              <a:extLst>
                <a:ext uri="{FF2B5EF4-FFF2-40B4-BE49-F238E27FC236}">
                  <a16:creationId xmlns:a16="http://schemas.microsoft.com/office/drawing/2014/main" id="{DB8574A5-AC61-B90D-A0C1-00FB5D36DC5C}"/>
                </a:ext>
              </a:extLst>
            </p:cNvPr>
            <p:cNvSpPr/>
            <p:nvPr/>
          </p:nvSpPr>
          <p:spPr>
            <a:xfrm>
              <a:off x="1605209" y="1465541"/>
              <a:ext cx="79768" cy="17678"/>
            </a:xfrm>
            <a:custGeom>
              <a:avLst/>
              <a:gdLst/>
              <a:ahLst/>
              <a:cxnLst/>
              <a:rect l="l" t="t" r="r" b="b"/>
              <a:pathLst>
                <a:path w="2405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2139" y="533"/>
                  </a:lnTo>
                  <a:cubicBezTo>
                    <a:pt x="2286" y="533"/>
                    <a:pt x="2405" y="414"/>
                    <a:pt x="2405" y="267"/>
                  </a:cubicBezTo>
                  <a:cubicBezTo>
                    <a:pt x="2405" y="120"/>
                    <a:pt x="2286" y="1"/>
                    <a:pt x="2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7" name="Google Shape;2037;p58">
            <a:extLst>
              <a:ext uri="{FF2B5EF4-FFF2-40B4-BE49-F238E27FC236}">
                <a16:creationId xmlns:a16="http://schemas.microsoft.com/office/drawing/2014/main" id="{93BC1A03-5A46-998D-E355-70503E00D176}"/>
              </a:ext>
            </a:extLst>
          </p:cNvPr>
          <p:cNvGrpSpPr/>
          <p:nvPr/>
        </p:nvGrpSpPr>
        <p:grpSpPr>
          <a:xfrm>
            <a:off x="7345327" y="3430841"/>
            <a:ext cx="364212" cy="457211"/>
            <a:chOff x="2636386" y="3145176"/>
            <a:chExt cx="478408" cy="601990"/>
          </a:xfrm>
        </p:grpSpPr>
        <p:sp>
          <p:nvSpPr>
            <p:cNvPr id="2038" name="Google Shape;2038;p58">
              <a:extLst>
                <a:ext uri="{FF2B5EF4-FFF2-40B4-BE49-F238E27FC236}">
                  <a16:creationId xmlns:a16="http://schemas.microsoft.com/office/drawing/2014/main" id="{37B0C188-C531-2F14-7B0C-CC9992CBE224}"/>
                </a:ext>
              </a:extLst>
            </p:cNvPr>
            <p:cNvSpPr/>
            <p:nvPr/>
          </p:nvSpPr>
          <p:spPr>
            <a:xfrm>
              <a:off x="2849653" y="3556785"/>
              <a:ext cx="51874" cy="17678"/>
            </a:xfrm>
            <a:custGeom>
              <a:avLst/>
              <a:gdLst/>
              <a:ahLst/>
              <a:cxnLst/>
              <a:rect l="l" t="t" r="r" b="b"/>
              <a:pathLst>
                <a:path w="1564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297" y="532"/>
                  </a:lnTo>
                  <a:cubicBezTo>
                    <a:pt x="1444" y="532"/>
                    <a:pt x="1563" y="413"/>
                    <a:pt x="1563" y="266"/>
                  </a:cubicBezTo>
                  <a:cubicBezTo>
                    <a:pt x="1563" y="119"/>
                    <a:pt x="1444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8">
              <a:extLst>
                <a:ext uri="{FF2B5EF4-FFF2-40B4-BE49-F238E27FC236}">
                  <a16:creationId xmlns:a16="http://schemas.microsoft.com/office/drawing/2014/main" id="{A9BCE26D-913B-BEDA-1DA0-AB6C1C994B28}"/>
                </a:ext>
              </a:extLst>
            </p:cNvPr>
            <p:cNvSpPr/>
            <p:nvPr/>
          </p:nvSpPr>
          <p:spPr>
            <a:xfrm>
              <a:off x="2895093" y="3384513"/>
              <a:ext cx="120232" cy="79171"/>
            </a:xfrm>
            <a:custGeom>
              <a:avLst/>
              <a:gdLst/>
              <a:ahLst/>
              <a:cxnLst/>
              <a:rect l="l" t="t" r="r" b="b"/>
              <a:pathLst>
                <a:path w="3625" h="2387" extrusionOk="0">
                  <a:moveTo>
                    <a:pt x="1812" y="965"/>
                  </a:moveTo>
                  <a:cubicBezTo>
                    <a:pt x="1939" y="965"/>
                    <a:pt x="2041" y="1068"/>
                    <a:pt x="2041" y="1194"/>
                  </a:cubicBezTo>
                  <a:cubicBezTo>
                    <a:pt x="2041" y="1319"/>
                    <a:pt x="1939" y="1422"/>
                    <a:pt x="1812" y="1422"/>
                  </a:cubicBezTo>
                  <a:cubicBezTo>
                    <a:pt x="1685" y="1422"/>
                    <a:pt x="1582" y="1319"/>
                    <a:pt x="1582" y="1194"/>
                  </a:cubicBezTo>
                  <a:cubicBezTo>
                    <a:pt x="1582" y="1067"/>
                    <a:pt x="1685" y="965"/>
                    <a:pt x="1812" y="965"/>
                  </a:cubicBezTo>
                  <a:close/>
                  <a:moveTo>
                    <a:pt x="2306" y="617"/>
                  </a:moveTo>
                  <a:lnTo>
                    <a:pt x="2306" y="617"/>
                  </a:lnTo>
                  <a:cubicBezTo>
                    <a:pt x="2607" y="722"/>
                    <a:pt x="2870" y="921"/>
                    <a:pt x="3055" y="1194"/>
                  </a:cubicBezTo>
                  <a:cubicBezTo>
                    <a:pt x="2870" y="1466"/>
                    <a:pt x="2608" y="1665"/>
                    <a:pt x="2306" y="1770"/>
                  </a:cubicBezTo>
                  <a:cubicBezTo>
                    <a:pt x="2469" y="1630"/>
                    <a:pt x="2573" y="1424"/>
                    <a:pt x="2573" y="1193"/>
                  </a:cubicBezTo>
                  <a:cubicBezTo>
                    <a:pt x="2573" y="963"/>
                    <a:pt x="2469" y="757"/>
                    <a:pt x="2306" y="617"/>
                  </a:cubicBezTo>
                  <a:close/>
                  <a:moveTo>
                    <a:pt x="1317" y="617"/>
                  </a:moveTo>
                  <a:lnTo>
                    <a:pt x="1317" y="617"/>
                  </a:lnTo>
                  <a:cubicBezTo>
                    <a:pt x="1154" y="757"/>
                    <a:pt x="1050" y="963"/>
                    <a:pt x="1050" y="1194"/>
                  </a:cubicBezTo>
                  <a:cubicBezTo>
                    <a:pt x="1050" y="1424"/>
                    <a:pt x="1154" y="1631"/>
                    <a:pt x="1317" y="1771"/>
                  </a:cubicBezTo>
                  <a:cubicBezTo>
                    <a:pt x="1017" y="1666"/>
                    <a:pt x="754" y="1466"/>
                    <a:pt x="569" y="1194"/>
                  </a:cubicBezTo>
                  <a:cubicBezTo>
                    <a:pt x="754" y="921"/>
                    <a:pt x="1017" y="721"/>
                    <a:pt x="1317" y="617"/>
                  </a:cubicBezTo>
                  <a:close/>
                  <a:moveTo>
                    <a:pt x="1812" y="1"/>
                  </a:moveTo>
                  <a:cubicBezTo>
                    <a:pt x="1109" y="1"/>
                    <a:pt x="465" y="357"/>
                    <a:pt x="91" y="954"/>
                  </a:cubicBezTo>
                  <a:cubicBezTo>
                    <a:pt x="0" y="1100"/>
                    <a:pt x="0" y="1287"/>
                    <a:pt x="91" y="1433"/>
                  </a:cubicBezTo>
                  <a:cubicBezTo>
                    <a:pt x="465" y="2030"/>
                    <a:pt x="1109" y="2386"/>
                    <a:pt x="1812" y="2386"/>
                  </a:cubicBezTo>
                  <a:cubicBezTo>
                    <a:pt x="2516" y="2386"/>
                    <a:pt x="3158" y="2030"/>
                    <a:pt x="3532" y="1433"/>
                  </a:cubicBezTo>
                  <a:cubicBezTo>
                    <a:pt x="3624" y="1287"/>
                    <a:pt x="3624" y="1100"/>
                    <a:pt x="3532" y="954"/>
                  </a:cubicBezTo>
                  <a:cubicBezTo>
                    <a:pt x="3158" y="357"/>
                    <a:pt x="2515" y="1"/>
                    <a:pt x="1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8">
              <a:extLst>
                <a:ext uri="{FF2B5EF4-FFF2-40B4-BE49-F238E27FC236}">
                  <a16:creationId xmlns:a16="http://schemas.microsoft.com/office/drawing/2014/main" id="{D8C51E97-79F4-8450-5AA9-1A149229D8A6}"/>
                </a:ext>
              </a:extLst>
            </p:cNvPr>
            <p:cNvSpPr/>
            <p:nvPr/>
          </p:nvSpPr>
          <p:spPr>
            <a:xfrm>
              <a:off x="2893335" y="3344745"/>
              <a:ext cx="115821" cy="29121"/>
            </a:xfrm>
            <a:custGeom>
              <a:avLst/>
              <a:gdLst/>
              <a:ahLst/>
              <a:cxnLst/>
              <a:rect l="l" t="t" r="r" b="b"/>
              <a:pathLst>
                <a:path w="3492" h="878" extrusionOk="0">
                  <a:moveTo>
                    <a:pt x="1746" y="1"/>
                  </a:moveTo>
                  <a:cubicBezTo>
                    <a:pt x="1209" y="1"/>
                    <a:pt x="673" y="125"/>
                    <a:pt x="183" y="374"/>
                  </a:cubicBezTo>
                  <a:cubicBezTo>
                    <a:pt x="53" y="441"/>
                    <a:pt x="1" y="601"/>
                    <a:pt x="67" y="732"/>
                  </a:cubicBezTo>
                  <a:cubicBezTo>
                    <a:pt x="115" y="824"/>
                    <a:pt x="208" y="877"/>
                    <a:pt x="305" y="877"/>
                  </a:cubicBezTo>
                  <a:cubicBezTo>
                    <a:pt x="345" y="877"/>
                    <a:pt x="386" y="868"/>
                    <a:pt x="425" y="849"/>
                  </a:cubicBezTo>
                  <a:cubicBezTo>
                    <a:pt x="838" y="638"/>
                    <a:pt x="1292" y="532"/>
                    <a:pt x="1746" y="532"/>
                  </a:cubicBezTo>
                  <a:cubicBezTo>
                    <a:pt x="2200" y="532"/>
                    <a:pt x="2653" y="638"/>
                    <a:pt x="3067" y="849"/>
                  </a:cubicBezTo>
                  <a:cubicBezTo>
                    <a:pt x="3106" y="868"/>
                    <a:pt x="3147" y="878"/>
                    <a:pt x="3188" y="878"/>
                  </a:cubicBezTo>
                  <a:cubicBezTo>
                    <a:pt x="3284" y="878"/>
                    <a:pt x="3378" y="824"/>
                    <a:pt x="3425" y="732"/>
                  </a:cubicBezTo>
                  <a:cubicBezTo>
                    <a:pt x="3492" y="601"/>
                    <a:pt x="3439" y="441"/>
                    <a:pt x="3309" y="374"/>
                  </a:cubicBezTo>
                  <a:cubicBezTo>
                    <a:pt x="2820" y="125"/>
                    <a:pt x="2283" y="1"/>
                    <a:pt x="1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8">
              <a:extLst>
                <a:ext uri="{FF2B5EF4-FFF2-40B4-BE49-F238E27FC236}">
                  <a16:creationId xmlns:a16="http://schemas.microsoft.com/office/drawing/2014/main" id="{D3E8CD06-DEF4-7F0B-8CAE-4A1473D90BDE}"/>
                </a:ext>
              </a:extLst>
            </p:cNvPr>
            <p:cNvSpPr/>
            <p:nvPr/>
          </p:nvSpPr>
          <p:spPr>
            <a:xfrm>
              <a:off x="2730250" y="3349223"/>
              <a:ext cx="114163" cy="114096"/>
            </a:xfrm>
            <a:custGeom>
              <a:avLst/>
              <a:gdLst/>
              <a:ahLst/>
              <a:cxnLst/>
              <a:rect l="l" t="t" r="r" b="b"/>
              <a:pathLst>
                <a:path w="3442" h="3440" extrusionOk="0">
                  <a:moveTo>
                    <a:pt x="1720" y="532"/>
                  </a:moveTo>
                  <a:cubicBezTo>
                    <a:pt x="2285" y="532"/>
                    <a:pt x="2757" y="926"/>
                    <a:pt x="2879" y="1454"/>
                  </a:cubicBezTo>
                  <a:lnTo>
                    <a:pt x="563" y="1454"/>
                  </a:lnTo>
                  <a:cubicBezTo>
                    <a:pt x="684" y="926"/>
                    <a:pt x="1157" y="532"/>
                    <a:pt x="1720" y="532"/>
                  </a:cubicBezTo>
                  <a:close/>
                  <a:moveTo>
                    <a:pt x="2879" y="1986"/>
                  </a:moveTo>
                  <a:cubicBezTo>
                    <a:pt x="2757" y="2514"/>
                    <a:pt x="2285" y="2908"/>
                    <a:pt x="1720" y="2908"/>
                  </a:cubicBezTo>
                  <a:cubicBezTo>
                    <a:pt x="1157" y="2908"/>
                    <a:pt x="684" y="2514"/>
                    <a:pt x="563" y="1986"/>
                  </a:cubicBezTo>
                  <a:close/>
                  <a:moveTo>
                    <a:pt x="1720" y="0"/>
                  </a:moveTo>
                  <a:cubicBezTo>
                    <a:pt x="773" y="0"/>
                    <a:pt x="1" y="771"/>
                    <a:pt x="1" y="1720"/>
                  </a:cubicBezTo>
                  <a:cubicBezTo>
                    <a:pt x="1" y="2669"/>
                    <a:pt x="773" y="3440"/>
                    <a:pt x="1720" y="3440"/>
                  </a:cubicBezTo>
                  <a:cubicBezTo>
                    <a:pt x="2669" y="3440"/>
                    <a:pt x="3441" y="2669"/>
                    <a:pt x="3441" y="1720"/>
                  </a:cubicBezTo>
                  <a:cubicBezTo>
                    <a:pt x="3441" y="771"/>
                    <a:pt x="2669" y="0"/>
                    <a:pt x="1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8">
              <a:extLst>
                <a:ext uri="{FF2B5EF4-FFF2-40B4-BE49-F238E27FC236}">
                  <a16:creationId xmlns:a16="http://schemas.microsoft.com/office/drawing/2014/main" id="{D0B42B4B-2E68-3229-9116-1D32DC7D5E24}"/>
                </a:ext>
              </a:extLst>
            </p:cNvPr>
            <p:cNvSpPr/>
            <p:nvPr/>
          </p:nvSpPr>
          <p:spPr>
            <a:xfrm>
              <a:off x="2636386" y="3145176"/>
              <a:ext cx="478408" cy="601990"/>
            </a:xfrm>
            <a:custGeom>
              <a:avLst/>
              <a:gdLst/>
              <a:ahLst/>
              <a:cxnLst/>
              <a:rect l="l" t="t" r="r" b="b"/>
              <a:pathLst>
                <a:path w="14424" h="18150" extrusionOk="0">
                  <a:moveTo>
                    <a:pt x="7369" y="533"/>
                  </a:moveTo>
                  <a:cubicBezTo>
                    <a:pt x="7983" y="533"/>
                    <a:pt x="8481" y="1031"/>
                    <a:pt x="8481" y="1644"/>
                  </a:cubicBezTo>
                  <a:lnTo>
                    <a:pt x="8481" y="2346"/>
                  </a:lnTo>
                  <a:cubicBezTo>
                    <a:pt x="8109" y="2318"/>
                    <a:pt x="7698" y="2305"/>
                    <a:pt x="7238" y="2305"/>
                  </a:cubicBezTo>
                  <a:lnTo>
                    <a:pt x="7185" y="2305"/>
                  </a:lnTo>
                  <a:cubicBezTo>
                    <a:pt x="6070" y="2305"/>
                    <a:pt x="4659" y="2372"/>
                    <a:pt x="3640" y="2887"/>
                  </a:cubicBezTo>
                  <a:cubicBezTo>
                    <a:pt x="3203" y="3108"/>
                    <a:pt x="2859" y="3395"/>
                    <a:pt x="2607" y="3752"/>
                  </a:cubicBezTo>
                  <a:lnTo>
                    <a:pt x="2607" y="1644"/>
                  </a:lnTo>
                  <a:cubicBezTo>
                    <a:pt x="2607" y="1031"/>
                    <a:pt x="3106" y="533"/>
                    <a:pt x="3719" y="533"/>
                  </a:cubicBezTo>
                  <a:close/>
                  <a:moveTo>
                    <a:pt x="5728" y="2898"/>
                  </a:moveTo>
                  <a:lnTo>
                    <a:pt x="5728" y="3998"/>
                  </a:lnTo>
                  <a:lnTo>
                    <a:pt x="3087" y="3998"/>
                  </a:lnTo>
                  <a:cubicBezTo>
                    <a:pt x="3286" y="3739"/>
                    <a:pt x="3549" y="3529"/>
                    <a:pt x="3880" y="3361"/>
                  </a:cubicBezTo>
                  <a:cubicBezTo>
                    <a:pt x="4346" y="3125"/>
                    <a:pt x="4940" y="2975"/>
                    <a:pt x="5728" y="2898"/>
                  </a:cubicBezTo>
                  <a:close/>
                  <a:moveTo>
                    <a:pt x="1304" y="4935"/>
                  </a:moveTo>
                  <a:cubicBezTo>
                    <a:pt x="1456" y="4935"/>
                    <a:pt x="1579" y="5060"/>
                    <a:pt x="1579" y="5212"/>
                  </a:cubicBezTo>
                  <a:cubicBezTo>
                    <a:pt x="1579" y="5363"/>
                    <a:pt x="1456" y="5487"/>
                    <a:pt x="1304" y="5487"/>
                  </a:cubicBezTo>
                  <a:cubicBezTo>
                    <a:pt x="1152" y="5487"/>
                    <a:pt x="1029" y="5363"/>
                    <a:pt x="1029" y="5212"/>
                  </a:cubicBezTo>
                  <a:cubicBezTo>
                    <a:pt x="1029" y="5060"/>
                    <a:pt x="1152" y="4935"/>
                    <a:pt x="1304" y="4935"/>
                  </a:cubicBezTo>
                  <a:close/>
                  <a:moveTo>
                    <a:pt x="2075" y="5448"/>
                  </a:moveTo>
                  <a:lnTo>
                    <a:pt x="2075" y="6797"/>
                  </a:lnTo>
                  <a:cubicBezTo>
                    <a:pt x="2033" y="6895"/>
                    <a:pt x="1996" y="6994"/>
                    <a:pt x="1965" y="7097"/>
                  </a:cubicBezTo>
                  <a:lnTo>
                    <a:pt x="1570" y="7097"/>
                  </a:lnTo>
                  <a:lnTo>
                    <a:pt x="1570" y="5972"/>
                  </a:lnTo>
                  <a:cubicBezTo>
                    <a:pt x="1810" y="5888"/>
                    <a:pt x="2000" y="5693"/>
                    <a:pt x="2075" y="5448"/>
                  </a:cubicBezTo>
                  <a:close/>
                  <a:moveTo>
                    <a:pt x="1861" y="7629"/>
                  </a:moveTo>
                  <a:cubicBezTo>
                    <a:pt x="1854" y="7709"/>
                    <a:pt x="1850" y="7791"/>
                    <a:pt x="1850" y="7872"/>
                  </a:cubicBezTo>
                  <a:cubicBezTo>
                    <a:pt x="1850" y="8254"/>
                    <a:pt x="1930" y="8616"/>
                    <a:pt x="2073" y="8946"/>
                  </a:cubicBezTo>
                  <a:lnTo>
                    <a:pt x="814" y="8946"/>
                  </a:lnTo>
                  <a:lnTo>
                    <a:pt x="814" y="7783"/>
                  </a:lnTo>
                  <a:cubicBezTo>
                    <a:pt x="814" y="7697"/>
                    <a:pt x="883" y="7629"/>
                    <a:pt x="968" y="7629"/>
                  </a:cubicBezTo>
                  <a:close/>
                  <a:moveTo>
                    <a:pt x="5728" y="4530"/>
                  </a:moveTo>
                  <a:lnTo>
                    <a:pt x="5728" y="5441"/>
                  </a:lnTo>
                  <a:cubicBezTo>
                    <a:pt x="5628" y="5392"/>
                    <a:pt x="5525" y="5349"/>
                    <a:pt x="5418" y="5313"/>
                  </a:cubicBezTo>
                  <a:cubicBezTo>
                    <a:pt x="5390" y="5304"/>
                    <a:pt x="5361" y="5299"/>
                    <a:pt x="5332" y="5299"/>
                  </a:cubicBezTo>
                  <a:cubicBezTo>
                    <a:pt x="5222" y="5299"/>
                    <a:pt x="5119" y="5369"/>
                    <a:pt x="5081" y="5480"/>
                  </a:cubicBezTo>
                  <a:cubicBezTo>
                    <a:pt x="5034" y="5618"/>
                    <a:pt x="5109" y="5769"/>
                    <a:pt x="5248" y="5816"/>
                  </a:cubicBezTo>
                  <a:cubicBezTo>
                    <a:pt x="6129" y="6115"/>
                    <a:pt x="6720" y="6941"/>
                    <a:pt x="6720" y="7872"/>
                  </a:cubicBezTo>
                  <a:cubicBezTo>
                    <a:pt x="6720" y="9068"/>
                    <a:pt x="5748" y="10041"/>
                    <a:pt x="4550" y="10041"/>
                  </a:cubicBezTo>
                  <a:cubicBezTo>
                    <a:pt x="3354" y="10041"/>
                    <a:pt x="2381" y="9068"/>
                    <a:pt x="2381" y="7872"/>
                  </a:cubicBezTo>
                  <a:cubicBezTo>
                    <a:pt x="2382" y="6969"/>
                    <a:pt x="2950" y="6152"/>
                    <a:pt x="3795" y="5838"/>
                  </a:cubicBezTo>
                  <a:cubicBezTo>
                    <a:pt x="3932" y="5787"/>
                    <a:pt x="4003" y="5634"/>
                    <a:pt x="3952" y="5496"/>
                  </a:cubicBezTo>
                  <a:cubicBezTo>
                    <a:pt x="3912" y="5389"/>
                    <a:pt x="3810" y="5323"/>
                    <a:pt x="3702" y="5323"/>
                  </a:cubicBezTo>
                  <a:cubicBezTo>
                    <a:pt x="3671" y="5323"/>
                    <a:pt x="3640" y="5328"/>
                    <a:pt x="3610" y="5339"/>
                  </a:cubicBezTo>
                  <a:cubicBezTo>
                    <a:pt x="3223" y="5484"/>
                    <a:pt x="2882" y="5712"/>
                    <a:pt x="2607" y="5999"/>
                  </a:cubicBezTo>
                  <a:lnTo>
                    <a:pt x="2607" y="5683"/>
                  </a:lnTo>
                  <a:cubicBezTo>
                    <a:pt x="2607" y="5239"/>
                    <a:pt x="2667" y="4857"/>
                    <a:pt x="2793" y="4530"/>
                  </a:cubicBezTo>
                  <a:close/>
                  <a:moveTo>
                    <a:pt x="12349" y="7641"/>
                  </a:moveTo>
                  <a:cubicBezTo>
                    <a:pt x="12950" y="7725"/>
                    <a:pt x="13415" y="8243"/>
                    <a:pt x="13415" y="8867"/>
                  </a:cubicBezTo>
                  <a:lnTo>
                    <a:pt x="13415" y="9029"/>
                  </a:lnTo>
                  <a:cubicBezTo>
                    <a:pt x="13415" y="9658"/>
                    <a:pt x="12942" y="10180"/>
                    <a:pt x="12332" y="10257"/>
                  </a:cubicBezTo>
                  <a:cubicBezTo>
                    <a:pt x="12342" y="10125"/>
                    <a:pt x="12349" y="9991"/>
                    <a:pt x="12349" y="9857"/>
                  </a:cubicBezTo>
                  <a:lnTo>
                    <a:pt x="12349" y="9214"/>
                  </a:lnTo>
                  <a:lnTo>
                    <a:pt x="12653" y="9214"/>
                  </a:lnTo>
                  <a:cubicBezTo>
                    <a:pt x="12800" y="9214"/>
                    <a:pt x="12919" y="9095"/>
                    <a:pt x="12919" y="8948"/>
                  </a:cubicBezTo>
                  <a:cubicBezTo>
                    <a:pt x="12919" y="8801"/>
                    <a:pt x="12800" y="8682"/>
                    <a:pt x="12653" y="8682"/>
                  </a:cubicBezTo>
                  <a:lnTo>
                    <a:pt x="12349" y="8682"/>
                  </a:lnTo>
                  <a:lnTo>
                    <a:pt x="12349" y="7641"/>
                  </a:lnTo>
                  <a:close/>
                  <a:moveTo>
                    <a:pt x="2075" y="9478"/>
                  </a:moveTo>
                  <a:lnTo>
                    <a:pt x="2075" y="9857"/>
                  </a:lnTo>
                  <a:cubicBezTo>
                    <a:pt x="2075" y="9994"/>
                    <a:pt x="2081" y="10132"/>
                    <a:pt x="2091" y="10267"/>
                  </a:cubicBezTo>
                  <a:lnTo>
                    <a:pt x="968" y="10267"/>
                  </a:lnTo>
                  <a:cubicBezTo>
                    <a:pt x="883" y="10267"/>
                    <a:pt x="814" y="10199"/>
                    <a:pt x="814" y="10113"/>
                  </a:cubicBezTo>
                  <a:lnTo>
                    <a:pt x="814" y="9478"/>
                  </a:lnTo>
                  <a:close/>
                  <a:moveTo>
                    <a:pt x="4185" y="10548"/>
                  </a:moveTo>
                  <a:cubicBezTo>
                    <a:pt x="4305" y="10564"/>
                    <a:pt x="4427" y="10573"/>
                    <a:pt x="4550" y="10573"/>
                  </a:cubicBezTo>
                  <a:cubicBezTo>
                    <a:pt x="4568" y="10573"/>
                    <a:pt x="4584" y="10573"/>
                    <a:pt x="4601" y="10572"/>
                  </a:cubicBezTo>
                  <a:lnTo>
                    <a:pt x="4601" y="10888"/>
                  </a:lnTo>
                  <a:lnTo>
                    <a:pt x="4185" y="10888"/>
                  </a:lnTo>
                  <a:lnTo>
                    <a:pt x="4185" y="10548"/>
                  </a:lnTo>
                  <a:close/>
                  <a:moveTo>
                    <a:pt x="4601" y="12885"/>
                  </a:moveTo>
                  <a:lnTo>
                    <a:pt x="4601" y="13603"/>
                  </a:lnTo>
                  <a:lnTo>
                    <a:pt x="4223" y="13334"/>
                  </a:lnTo>
                  <a:cubicBezTo>
                    <a:pt x="4207" y="13317"/>
                    <a:pt x="4187" y="13274"/>
                    <a:pt x="4185" y="13254"/>
                  </a:cubicBezTo>
                  <a:lnTo>
                    <a:pt x="4185" y="12885"/>
                  </a:lnTo>
                  <a:close/>
                  <a:moveTo>
                    <a:pt x="2607" y="9745"/>
                  </a:moveTo>
                  <a:cubicBezTo>
                    <a:pt x="2896" y="10045"/>
                    <a:pt x="3253" y="10278"/>
                    <a:pt x="3654" y="10419"/>
                  </a:cubicBezTo>
                  <a:lnTo>
                    <a:pt x="3654" y="10976"/>
                  </a:lnTo>
                  <a:cubicBezTo>
                    <a:pt x="3654" y="11220"/>
                    <a:pt x="3852" y="11419"/>
                    <a:pt x="4097" y="11419"/>
                  </a:cubicBezTo>
                  <a:lnTo>
                    <a:pt x="4689" y="11419"/>
                  </a:lnTo>
                  <a:cubicBezTo>
                    <a:pt x="4933" y="11419"/>
                    <a:pt x="5133" y="11220"/>
                    <a:pt x="5133" y="10976"/>
                  </a:cubicBezTo>
                  <a:lnTo>
                    <a:pt x="5133" y="10510"/>
                  </a:lnTo>
                  <a:cubicBezTo>
                    <a:pt x="5341" y="10464"/>
                    <a:pt x="5540" y="10394"/>
                    <a:pt x="5728" y="10302"/>
                  </a:cubicBezTo>
                  <a:lnTo>
                    <a:pt x="5728" y="14193"/>
                  </a:lnTo>
                  <a:cubicBezTo>
                    <a:pt x="5523" y="14124"/>
                    <a:pt x="5324" y="14041"/>
                    <a:pt x="5132" y="13944"/>
                  </a:cubicBezTo>
                  <a:cubicBezTo>
                    <a:pt x="5132" y="13939"/>
                    <a:pt x="5133" y="13934"/>
                    <a:pt x="5133" y="13930"/>
                  </a:cubicBezTo>
                  <a:lnTo>
                    <a:pt x="5133" y="12796"/>
                  </a:lnTo>
                  <a:cubicBezTo>
                    <a:pt x="5133" y="12552"/>
                    <a:pt x="4933" y="12353"/>
                    <a:pt x="4689" y="12353"/>
                  </a:cubicBezTo>
                  <a:lnTo>
                    <a:pt x="4097" y="12353"/>
                  </a:lnTo>
                  <a:cubicBezTo>
                    <a:pt x="3862" y="12353"/>
                    <a:pt x="3670" y="12535"/>
                    <a:pt x="3655" y="12766"/>
                  </a:cubicBezTo>
                  <a:cubicBezTo>
                    <a:pt x="3001" y="11975"/>
                    <a:pt x="2607" y="10961"/>
                    <a:pt x="2607" y="9857"/>
                  </a:cubicBezTo>
                  <a:lnTo>
                    <a:pt x="2607" y="9745"/>
                  </a:lnTo>
                  <a:close/>
                  <a:moveTo>
                    <a:pt x="5627" y="14719"/>
                  </a:moveTo>
                  <a:cubicBezTo>
                    <a:pt x="6119" y="14876"/>
                    <a:pt x="6642" y="14962"/>
                    <a:pt x="7185" y="14962"/>
                  </a:cubicBezTo>
                  <a:lnTo>
                    <a:pt x="7238" y="14962"/>
                  </a:lnTo>
                  <a:cubicBezTo>
                    <a:pt x="7773" y="14962"/>
                    <a:pt x="8297" y="14881"/>
                    <a:pt x="8796" y="14721"/>
                  </a:cubicBezTo>
                  <a:lnTo>
                    <a:pt x="8796" y="15363"/>
                  </a:lnTo>
                  <a:lnTo>
                    <a:pt x="5627" y="15363"/>
                  </a:lnTo>
                  <a:lnTo>
                    <a:pt x="5627" y="14719"/>
                  </a:lnTo>
                  <a:close/>
                  <a:moveTo>
                    <a:pt x="13448" y="15895"/>
                  </a:moveTo>
                  <a:cubicBezTo>
                    <a:pt x="13693" y="15895"/>
                    <a:pt x="13892" y="16094"/>
                    <a:pt x="13892" y="16338"/>
                  </a:cubicBezTo>
                  <a:lnTo>
                    <a:pt x="13892" y="17619"/>
                  </a:lnTo>
                  <a:lnTo>
                    <a:pt x="533" y="17619"/>
                  </a:lnTo>
                  <a:lnTo>
                    <a:pt x="533" y="16338"/>
                  </a:lnTo>
                  <a:cubicBezTo>
                    <a:pt x="533" y="16094"/>
                    <a:pt x="731" y="15895"/>
                    <a:pt x="975" y="15895"/>
                  </a:cubicBezTo>
                  <a:close/>
                  <a:moveTo>
                    <a:pt x="3719" y="1"/>
                  </a:moveTo>
                  <a:cubicBezTo>
                    <a:pt x="2812" y="1"/>
                    <a:pt x="2075" y="737"/>
                    <a:pt x="2075" y="1643"/>
                  </a:cubicBezTo>
                  <a:lnTo>
                    <a:pt x="2075" y="4973"/>
                  </a:lnTo>
                  <a:cubicBezTo>
                    <a:pt x="1973" y="4644"/>
                    <a:pt x="1666" y="4404"/>
                    <a:pt x="1304" y="4404"/>
                  </a:cubicBezTo>
                  <a:cubicBezTo>
                    <a:pt x="858" y="4404"/>
                    <a:pt x="497" y="4766"/>
                    <a:pt x="497" y="5211"/>
                  </a:cubicBezTo>
                  <a:cubicBezTo>
                    <a:pt x="497" y="5563"/>
                    <a:pt x="723" y="5863"/>
                    <a:pt x="1038" y="5972"/>
                  </a:cubicBezTo>
                  <a:lnTo>
                    <a:pt x="1038" y="7097"/>
                  </a:lnTo>
                  <a:lnTo>
                    <a:pt x="968" y="7097"/>
                  </a:lnTo>
                  <a:cubicBezTo>
                    <a:pt x="589" y="7097"/>
                    <a:pt x="282" y="7405"/>
                    <a:pt x="282" y="7783"/>
                  </a:cubicBezTo>
                  <a:lnTo>
                    <a:pt x="282" y="10113"/>
                  </a:lnTo>
                  <a:cubicBezTo>
                    <a:pt x="282" y="10491"/>
                    <a:pt x="589" y="10798"/>
                    <a:pt x="968" y="10798"/>
                  </a:cubicBezTo>
                  <a:lnTo>
                    <a:pt x="2162" y="10798"/>
                  </a:lnTo>
                  <a:cubicBezTo>
                    <a:pt x="2474" y="12459"/>
                    <a:pt x="3593" y="13840"/>
                    <a:pt x="5097" y="14515"/>
                  </a:cubicBezTo>
                  <a:lnTo>
                    <a:pt x="5097" y="15363"/>
                  </a:lnTo>
                  <a:lnTo>
                    <a:pt x="975" y="15363"/>
                  </a:lnTo>
                  <a:cubicBezTo>
                    <a:pt x="437" y="15363"/>
                    <a:pt x="1" y="15800"/>
                    <a:pt x="1" y="16338"/>
                  </a:cubicBezTo>
                  <a:lnTo>
                    <a:pt x="1" y="17884"/>
                  </a:lnTo>
                  <a:cubicBezTo>
                    <a:pt x="1" y="18031"/>
                    <a:pt x="119" y="18150"/>
                    <a:pt x="267" y="18150"/>
                  </a:cubicBezTo>
                  <a:lnTo>
                    <a:pt x="14158" y="18150"/>
                  </a:lnTo>
                  <a:cubicBezTo>
                    <a:pt x="14304" y="18150"/>
                    <a:pt x="14424" y="18031"/>
                    <a:pt x="14424" y="17884"/>
                  </a:cubicBezTo>
                  <a:lnTo>
                    <a:pt x="14424" y="16338"/>
                  </a:lnTo>
                  <a:cubicBezTo>
                    <a:pt x="14424" y="15800"/>
                    <a:pt x="13986" y="15363"/>
                    <a:pt x="13448" y="15363"/>
                  </a:cubicBezTo>
                  <a:lnTo>
                    <a:pt x="9327" y="15363"/>
                  </a:lnTo>
                  <a:lnTo>
                    <a:pt x="9327" y="14517"/>
                  </a:lnTo>
                  <a:cubicBezTo>
                    <a:pt x="9646" y="14374"/>
                    <a:pt x="9951" y="14199"/>
                    <a:pt x="10240" y="13989"/>
                  </a:cubicBezTo>
                  <a:cubicBezTo>
                    <a:pt x="10358" y="13903"/>
                    <a:pt x="10384" y="13737"/>
                    <a:pt x="10298" y="13618"/>
                  </a:cubicBezTo>
                  <a:cubicBezTo>
                    <a:pt x="10246" y="13546"/>
                    <a:pt x="10165" y="13508"/>
                    <a:pt x="10083" y="13508"/>
                  </a:cubicBezTo>
                  <a:cubicBezTo>
                    <a:pt x="10029" y="13508"/>
                    <a:pt x="9974" y="13525"/>
                    <a:pt x="9927" y="13559"/>
                  </a:cubicBezTo>
                  <a:cubicBezTo>
                    <a:pt x="9142" y="14129"/>
                    <a:pt x="8213" y="14430"/>
                    <a:pt x="7238" y="14430"/>
                  </a:cubicBezTo>
                  <a:lnTo>
                    <a:pt x="7185" y="14430"/>
                  </a:lnTo>
                  <a:cubicBezTo>
                    <a:pt x="6869" y="14430"/>
                    <a:pt x="6559" y="14398"/>
                    <a:pt x="6260" y="14336"/>
                  </a:cubicBezTo>
                  <a:lnTo>
                    <a:pt x="6260" y="12053"/>
                  </a:lnTo>
                  <a:lnTo>
                    <a:pt x="8340" y="12053"/>
                  </a:lnTo>
                  <a:cubicBezTo>
                    <a:pt x="8487" y="12053"/>
                    <a:pt x="8606" y="11934"/>
                    <a:pt x="8606" y="11787"/>
                  </a:cubicBezTo>
                  <a:cubicBezTo>
                    <a:pt x="8606" y="11640"/>
                    <a:pt x="8487" y="11521"/>
                    <a:pt x="8340" y="11521"/>
                  </a:cubicBezTo>
                  <a:lnTo>
                    <a:pt x="6260" y="11521"/>
                  </a:lnTo>
                  <a:lnTo>
                    <a:pt x="6260" y="9961"/>
                  </a:lnTo>
                  <a:cubicBezTo>
                    <a:pt x="6423" y="9828"/>
                    <a:pt x="6571" y="9676"/>
                    <a:pt x="6699" y="9508"/>
                  </a:cubicBezTo>
                  <a:lnTo>
                    <a:pt x="6699" y="9912"/>
                  </a:lnTo>
                  <a:cubicBezTo>
                    <a:pt x="6699" y="10254"/>
                    <a:pt x="6977" y="10533"/>
                    <a:pt x="7320" y="10533"/>
                  </a:cubicBezTo>
                  <a:lnTo>
                    <a:pt x="7882" y="10533"/>
                  </a:lnTo>
                  <a:cubicBezTo>
                    <a:pt x="8029" y="10533"/>
                    <a:pt x="8148" y="10414"/>
                    <a:pt x="8148" y="10267"/>
                  </a:cubicBezTo>
                  <a:cubicBezTo>
                    <a:pt x="8148" y="10121"/>
                    <a:pt x="8029" y="10001"/>
                    <a:pt x="7882" y="10001"/>
                  </a:cubicBezTo>
                  <a:lnTo>
                    <a:pt x="7318" y="10001"/>
                  </a:lnTo>
                  <a:cubicBezTo>
                    <a:pt x="7271" y="10001"/>
                    <a:pt x="7230" y="9960"/>
                    <a:pt x="7230" y="9913"/>
                  </a:cubicBezTo>
                  <a:lnTo>
                    <a:pt x="7230" y="8210"/>
                  </a:lnTo>
                  <a:cubicBezTo>
                    <a:pt x="7245" y="8099"/>
                    <a:pt x="7252" y="7987"/>
                    <a:pt x="7252" y="7872"/>
                  </a:cubicBezTo>
                  <a:cubicBezTo>
                    <a:pt x="7252" y="7043"/>
                    <a:pt x="6875" y="6282"/>
                    <a:pt x="6260" y="5779"/>
                  </a:cubicBezTo>
                  <a:lnTo>
                    <a:pt x="6260" y="2859"/>
                  </a:lnTo>
                  <a:cubicBezTo>
                    <a:pt x="6545" y="2844"/>
                    <a:pt x="6853" y="2837"/>
                    <a:pt x="7185" y="2837"/>
                  </a:cubicBezTo>
                  <a:lnTo>
                    <a:pt x="7238" y="2837"/>
                  </a:lnTo>
                  <a:cubicBezTo>
                    <a:pt x="8273" y="2837"/>
                    <a:pt x="9045" y="2906"/>
                    <a:pt x="9668" y="3053"/>
                  </a:cubicBezTo>
                  <a:cubicBezTo>
                    <a:pt x="9688" y="3058"/>
                    <a:pt x="9709" y="3061"/>
                    <a:pt x="9729" y="3061"/>
                  </a:cubicBezTo>
                  <a:cubicBezTo>
                    <a:pt x="9850" y="3061"/>
                    <a:pt x="9959" y="2978"/>
                    <a:pt x="9987" y="2855"/>
                  </a:cubicBezTo>
                  <a:cubicBezTo>
                    <a:pt x="10021" y="2713"/>
                    <a:pt x="9933" y="2570"/>
                    <a:pt x="9790" y="2536"/>
                  </a:cubicBezTo>
                  <a:cubicBezTo>
                    <a:pt x="9552" y="2480"/>
                    <a:pt x="9295" y="2433"/>
                    <a:pt x="9013" y="2398"/>
                  </a:cubicBezTo>
                  <a:lnTo>
                    <a:pt x="9013" y="1644"/>
                  </a:lnTo>
                  <a:cubicBezTo>
                    <a:pt x="9013" y="1506"/>
                    <a:pt x="8996" y="1373"/>
                    <a:pt x="8963" y="1244"/>
                  </a:cubicBezTo>
                  <a:cubicBezTo>
                    <a:pt x="9183" y="1169"/>
                    <a:pt x="9417" y="1128"/>
                    <a:pt x="9662" y="1128"/>
                  </a:cubicBezTo>
                  <a:cubicBezTo>
                    <a:pt x="10849" y="1128"/>
                    <a:pt x="11817" y="2093"/>
                    <a:pt x="11817" y="3280"/>
                  </a:cubicBezTo>
                  <a:lnTo>
                    <a:pt x="11817" y="3761"/>
                  </a:lnTo>
                  <a:cubicBezTo>
                    <a:pt x="11685" y="3573"/>
                    <a:pt x="11531" y="3404"/>
                    <a:pt x="11352" y="3256"/>
                  </a:cubicBezTo>
                  <a:cubicBezTo>
                    <a:pt x="11302" y="3215"/>
                    <a:pt x="11242" y="3195"/>
                    <a:pt x="11182" y="3195"/>
                  </a:cubicBezTo>
                  <a:cubicBezTo>
                    <a:pt x="11106" y="3195"/>
                    <a:pt x="11030" y="3227"/>
                    <a:pt x="10977" y="3291"/>
                  </a:cubicBezTo>
                  <a:cubicBezTo>
                    <a:pt x="10883" y="3404"/>
                    <a:pt x="10900" y="3572"/>
                    <a:pt x="11013" y="3665"/>
                  </a:cubicBezTo>
                  <a:cubicBezTo>
                    <a:pt x="11554" y="4113"/>
                    <a:pt x="11817" y="4773"/>
                    <a:pt x="11817" y="5682"/>
                  </a:cubicBezTo>
                  <a:lnTo>
                    <a:pt x="11817" y="9857"/>
                  </a:lnTo>
                  <a:cubicBezTo>
                    <a:pt x="11817" y="10712"/>
                    <a:pt x="11579" y="11546"/>
                    <a:pt x="11130" y="12267"/>
                  </a:cubicBezTo>
                  <a:cubicBezTo>
                    <a:pt x="11053" y="12392"/>
                    <a:pt x="11091" y="12556"/>
                    <a:pt x="11215" y="12633"/>
                  </a:cubicBezTo>
                  <a:cubicBezTo>
                    <a:pt x="11259" y="12661"/>
                    <a:pt x="11307" y="12673"/>
                    <a:pt x="11356" y="12673"/>
                  </a:cubicBezTo>
                  <a:cubicBezTo>
                    <a:pt x="11444" y="12673"/>
                    <a:pt x="11531" y="12629"/>
                    <a:pt x="11582" y="12548"/>
                  </a:cubicBezTo>
                  <a:cubicBezTo>
                    <a:pt x="11916" y="12010"/>
                    <a:pt x="12145" y="11416"/>
                    <a:pt x="12261" y="10797"/>
                  </a:cubicBezTo>
                  <a:cubicBezTo>
                    <a:pt x="13198" y="10752"/>
                    <a:pt x="13946" y="9976"/>
                    <a:pt x="13946" y="9029"/>
                  </a:cubicBezTo>
                  <a:lnTo>
                    <a:pt x="13946" y="8867"/>
                  </a:lnTo>
                  <a:cubicBezTo>
                    <a:pt x="13946" y="7949"/>
                    <a:pt x="13244" y="7193"/>
                    <a:pt x="12349" y="7106"/>
                  </a:cubicBezTo>
                  <a:lnTo>
                    <a:pt x="12349" y="3280"/>
                  </a:lnTo>
                  <a:cubicBezTo>
                    <a:pt x="12349" y="1801"/>
                    <a:pt x="11143" y="596"/>
                    <a:pt x="9662" y="596"/>
                  </a:cubicBezTo>
                  <a:cubicBezTo>
                    <a:pt x="9342" y="596"/>
                    <a:pt x="9035" y="652"/>
                    <a:pt x="8751" y="756"/>
                  </a:cubicBezTo>
                  <a:cubicBezTo>
                    <a:pt x="8458" y="302"/>
                    <a:pt x="7948" y="1"/>
                    <a:pt x="7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3" name="Google Shape;2043;p58">
            <a:extLst>
              <a:ext uri="{FF2B5EF4-FFF2-40B4-BE49-F238E27FC236}">
                <a16:creationId xmlns:a16="http://schemas.microsoft.com/office/drawing/2014/main" id="{890B38CB-294D-C718-3FCB-BCDB4AD28FD1}"/>
              </a:ext>
            </a:extLst>
          </p:cNvPr>
          <p:cNvGrpSpPr/>
          <p:nvPr/>
        </p:nvGrpSpPr>
        <p:grpSpPr>
          <a:xfrm>
            <a:off x="7380190" y="1967969"/>
            <a:ext cx="294485" cy="457211"/>
            <a:chOff x="3375624" y="3145176"/>
            <a:chExt cx="388657" cy="601990"/>
          </a:xfrm>
        </p:grpSpPr>
        <p:sp>
          <p:nvSpPr>
            <p:cNvPr id="2044" name="Google Shape;2044;p58">
              <a:extLst>
                <a:ext uri="{FF2B5EF4-FFF2-40B4-BE49-F238E27FC236}">
                  <a16:creationId xmlns:a16="http://schemas.microsoft.com/office/drawing/2014/main" id="{74DEB66C-6EC3-4718-12AC-0BA1CF9B5158}"/>
                </a:ext>
              </a:extLst>
            </p:cNvPr>
            <p:cNvSpPr/>
            <p:nvPr/>
          </p:nvSpPr>
          <p:spPr>
            <a:xfrm>
              <a:off x="3427663" y="3145176"/>
              <a:ext cx="58640" cy="58441"/>
            </a:xfrm>
            <a:custGeom>
              <a:avLst/>
              <a:gdLst/>
              <a:ahLst/>
              <a:cxnLst/>
              <a:rect l="l" t="t" r="r" b="b"/>
              <a:pathLst>
                <a:path w="1768" h="1762" extrusionOk="0">
                  <a:moveTo>
                    <a:pt x="1235" y="533"/>
                  </a:moveTo>
                  <a:lnTo>
                    <a:pt x="1235" y="1231"/>
                  </a:lnTo>
                  <a:lnTo>
                    <a:pt x="532" y="1231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8" y="1"/>
                    <a:pt x="0" y="199"/>
                    <a:pt x="0" y="443"/>
                  </a:cubicBezTo>
                  <a:lnTo>
                    <a:pt x="0" y="1319"/>
                  </a:lnTo>
                  <a:cubicBezTo>
                    <a:pt x="0" y="1564"/>
                    <a:pt x="198" y="1762"/>
                    <a:pt x="443" y="1762"/>
                  </a:cubicBezTo>
                  <a:lnTo>
                    <a:pt x="1324" y="1762"/>
                  </a:lnTo>
                  <a:cubicBezTo>
                    <a:pt x="1568" y="1762"/>
                    <a:pt x="1767" y="1564"/>
                    <a:pt x="1767" y="1319"/>
                  </a:cubicBezTo>
                  <a:lnTo>
                    <a:pt x="1767" y="443"/>
                  </a:lnTo>
                  <a:cubicBezTo>
                    <a:pt x="1767" y="199"/>
                    <a:pt x="1569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8">
              <a:extLst>
                <a:ext uri="{FF2B5EF4-FFF2-40B4-BE49-F238E27FC236}">
                  <a16:creationId xmlns:a16="http://schemas.microsoft.com/office/drawing/2014/main" id="{056C5F43-F15A-3943-B21D-F6215AD46B3C}"/>
                </a:ext>
              </a:extLst>
            </p:cNvPr>
            <p:cNvSpPr/>
            <p:nvPr/>
          </p:nvSpPr>
          <p:spPr>
            <a:xfrm>
              <a:off x="3643219" y="3162954"/>
              <a:ext cx="58640" cy="58441"/>
            </a:xfrm>
            <a:custGeom>
              <a:avLst/>
              <a:gdLst/>
              <a:ahLst/>
              <a:cxnLst/>
              <a:rect l="l" t="t" r="r" b="b"/>
              <a:pathLst>
                <a:path w="1768" h="1762" extrusionOk="0">
                  <a:moveTo>
                    <a:pt x="1236" y="533"/>
                  </a:moveTo>
                  <a:lnTo>
                    <a:pt x="1236" y="1231"/>
                  </a:lnTo>
                  <a:lnTo>
                    <a:pt x="531" y="1231"/>
                  </a:lnTo>
                  <a:lnTo>
                    <a:pt x="531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319"/>
                  </a:lnTo>
                  <a:cubicBezTo>
                    <a:pt x="1" y="1564"/>
                    <a:pt x="199" y="1762"/>
                    <a:pt x="443" y="1762"/>
                  </a:cubicBezTo>
                  <a:lnTo>
                    <a:pt x="1324" y="1762"/>
                  </a:lnTo>
                  <a:cubicBezTo>
                    <a:pt x="1568" y="1762"/>
                    <a:pt x="1768" y="1564"/>
                    <a:pt x="1768" y="1319"/>
                  </a:cubicBezTo>
                  <a:lnTo>
                    <a:pt x="1768" y="443"/>
                  </a:lnTo>
                  <a:cubicBezTo>
                    <a:pt x="1768" y="199"/>
                    <a:pt x="1568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8">
              <a:extLst>
                <a:ext uri="{FF2B5EF4-FFF2-40B4-BE49-F238E27FC236}">
                  <a16:creationId xmlns:a16="http://schemas.microsoft.com/office/drawing/2014/main" id="{50B08854-0F9F-EC0A-F1DB-9587223EED52}"/>
                </a:ext>
              </a:extLst>
            </p:cNvPr>
            <p:cNvSpPr/>
            <p:nvPr/>
          </p:nvSpPr>
          <p:spPr>
            <a:xfrm>
              <a:off x="3471743" y="3204314"/>
              <a:ext cx="87496" cy="87131"/>
            </a:xfrm>
            <a:custGeom>
              <a:avLst/>
              <a:gdLst/>
              <a:ahLst/>
              <a:cxnLst/>
              <a:rect l="l" t="t" r="r" b="b"/>
              <a:pathLst>
                <a:path w="2638" h="2627" extrusionOk="0">
                  <a:moveTo>
                    <a:pt x="2106" y="532"/>
                  </a:moveTo>
                  <a:lnTo>
                    <a:pt x="2106" y="1229"/>
                  </a:lnTo>
                  <a:lnTo>
                    <a:pt x="1680" y="1229"/>
                  </a:lnTo>
                  <a:cubicBezTo>
                    <a:pt x="1435" y="1229"/>
                    <a:pt x="1237" y="1429"/>
                    <a:pt x="1237" y="1673"/>
                  </a:cubicBezTo>
                  <a:lnTo>
                    <a:pt x="1237" y="2095"/>
                  </a:lnTo>
                  <a:lnTo>
                    <a:pt x="533" y="2095"/>
                  </a:lnTo>
                  <a:lnTo>
                    <a:pt x="533" y="1397"/>
                  </a:lnTo>
                  <a:lnTo>
                    <a:pt x="959" y="1397"/>
                  </a:lnTo>
                  <a:cubicBezTo>
                    <a:pt x="1203" y="1397"/>
                    <a:pt x="1401" y="1199"/>
                    <a:pt x="1401" y="954"/>
                  </a:cubicBezTo>
                  <a:lnTo>
                    <a:pt x="1401" y="532"/>
                  </a:lnTo>
                  <a:close/>
                  <a:moveTo>
                    <a:pt x="1313" y="0"/>
                  </a:moveTo>
                  <a:cubicBezTo>
                    <a:pt x="1069" y="0"/>
                    <a:pt x="871" y="199"/>
                    <a:pt x="871" y="443"/>
                  </a:cubicBezTo>
                  <a:lnTo>
                    <a:pt x="871" y="866"/>
                  </a:lnTo>
                  <a:lnTo>
                    <a:pt x="444" y="866"/>
                  </a:lnTo>
                  <a:cubicBezTo>
                    <a:pt x="200" y="866"/>
                    <a:pt x="1" y="1064"/>
                    <a:pt x="1" y="1308"/>
                  </a:cubicBezTo>
                  <a:lnTo>
                    <a:pt x="1" y="2184"/>
                  </a:lnTo>
                  <a:cubicBezTo>
                    <a:pt x="1" y="2429"/>
                    <a:pt x="200" y="2627"/>
                    <a:pt x="444" y="2627"/>
                  </a:cubicBezTo>
                  <a:lnTo>
                    <a:pt x="1325" y="2627"/>
                  </a:lnTo>
                  <a:cubicBezTo>
                    <a:pt x="1570" y="2627"/>
                    <a:pt x="1769" y="2429"/>
                    <a:pt x="1769" y="2184"/>
                  </a:cubicBezTo>
                  <a:lnTo>
                    <a:pt x="1769" y="1761"/>
                  </a:lnTo>
                  <a:lnTo>
                    <a:pt x="2194" y="1761"/>
                  </a:lnTo>
                  <a:cubicBezTo>
                    <a:pt x="2438" y="1761"/>
                    <a:pt x="2638" y="1563"/>
                    <a:pt x="2638" y="1319"/>
                  </a:cubicBezTo>
                  <a:lnTo>
                    <a:pt x="2638" y="443"/>
                  </a:lnTo>
                  <a:cubicBezTo>
                    <a:pt x="2638" y="199"/>
                    <a:pt x="2438" y="0"/>
                    <a:pt x="2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8">
              <a:extLst>
                <a:ext uri="{FF2B5EF4-FFF2-40B4-BE49-F238E27FC236}">
                  <a16:creationId xmlns:a16="http://schemas.microsoft.com/office/drawing/2014/main" id="{938DB039-24D7-F067-D55E-E9583598485C}"/>
                </a:ext>
              </a:extLst>
            </p:cNvPr>
            <p:cNvSpPr/>
            <p:nvPr/>
          </p:nvSpPr>
          <p:spPr>
            <a:xfrm>
              <a:off x="3375624" y="3216254"/>
              <a:ext cx="387960" cy="530912"/>
            </a:xfrm>
            <a:custGeom>
              <a:avLst/>
              <a:gdLst/>
              <a:ahLst/>
              <a:cxnLst/>
              <a:rect l="l" t="t" r="r" b="b"/>
              <a:pathLst>
                <a:path w="11697" h="16007" extrusionOk="0">
                  <a:moveTo>
                    <a:pt x="1236" y="533"/>
                  </a:moveTo>
                  <a:lnTo>
                    <a:pt x="1236" y="1231"/>
                  </a:lnTo>
                  <a:lnTo>
                    <a:pt x="532" y="1231"/>
                  </a:lnTo>
                  <a:lnTo>
                    <a:pt x="532" y="533"/>
                  </a:lnTo>
                  <a:close/>
                  <a:moveTo>
                    <a:pt x="7401" y="1037"/>
                  </a:moveTo>
                  <a:lnTo>
                    <a:pt x="7401" y="1735"/>
                  </a:lnTo>
                  <a:lnTo>
                    <a:pt x="6697" y="1735"/>
                  </a:lnTo>
                  <a:lnTo>
                    <a:pt x="6697" y="1037"/>
                  </a:lnTo>
                  <a:close/>
                  <a:moveTo>
                    <a:pt x="5061" y="3567"/>
                  </a:moveTo>
                  <a:lnTo>
                    <a:pt x="5061" y="4398"/>
                  </a:lnTo>
                  <a:lnTo>
                    <a:pt x="3608" y="4398"/>
                  </a:lnTo>
                  <a:lnTo>
                    <a:pt x="3608" y="3567"/>
                  </a:lnTo>
                  <a:close/>
                  <a:moveTo>
                    <a:pt x="9137" y="4930"/>
                  </a:moveTo>
                  <a:lnTo>
                    <a:pt x="9137" y="5805"/>
                  </a:lnTo>
                  <a:cubicBezTo>
                    <a:pt x="9135" y="5816"/>
                    <a:pt x="9123" y="5838"/>
                    <a:pt x="9115" y="5846"/>
                  </a:cubicBezTo>
                  <a:lnTo>
                    <a:pt x="8244" y="6346"/>
                  </a:lnTo>
                  <a:cubicBezTo>
                    <a:pt x="8240" y="6346"/>
                    <a:pt x="8237" y="6345"/>
                    <a:pt x="8234" y="6345"/>
                  </a:cubicBezTo>
                  <a:lnTo>
                    <a:pt x="6994" y="6345"/>
                  </a:lnTo>
                  <a:cubicBezTo>
                    <a:pt x="6847" y="6345"/>
                    <a:pt x="6728" y="6464"/>
                    <a:pt x="6728" y="6611"/>
                  </a:cubicBezTo>
                  <a:cubicBezTo>
                    <a:pt x="6728" y="6759"/>
                    <a:pt x="6847" y="6877"/>
                    <a:pt x="6994" y="6877"/>
                  </a:cubicBezTo>
                  <a:lnTo>
                    <a:pt x="7320" y="6877"/>
                  </a:lnTo>
                  <a:lnTo>
                    <a:pt x="6443" y="7382"/>
                  </a:lnTo>
                  <a:cubicBezTo>
                    <a:pt x="6278" y="7478"/>
                    <a:pt x="6157" y="7686"/>
                    <a:pt x="6157" y="7878"/>
                  </a:cubicBezTo>
                  <a:lnTo>
                    <a:pt x="6157" y="8953"/>
                  </a:lnTo>
                  <a:lnTo>
                    <a:pt x="5561" y="8953"/>
                  </a:lnTo>
                  <a:lnTo>
                    <a:pt x="5561" y="7878"/>
                  </a:lnTo>
                  <a:cubicBezTo>
                    <a:pt x="5561" y="7686"/>
                    <a:pt x="5441" y="7478"/>
                    <a:pt x="5275" y="7382"/>
                  </a:cubicBezTo>
                  <a:lnTo>
                    <a:pt x="4398" y="6877"/>
                  </a:lnTo>
                  <a:lnTo>
                    <a:pt x="5363" y="6877"/>
                  </a:lnTo>
                  <a:cubicBezTo>
                    <a:pt x="5510" y="6877"/>
                    <a:pt x="5629" y="6758"/>
                    <a:pt x="5629" y="6612"/>
                  </a:cubicBezTo>
                  <a:cubicBezTo>
                    <a:pt x="5629" y="6464"/>
                    <a:pt x="5510" y="6346"/>
                    <a:pt x="5363" y="6346"/>
                  </a:cubicBezTo>
                  <a:lnTo>
                    <a:pt x="3580" y="6346"/>
                  </a:lnTo>
                  <a:cubicBezTo>
                    <a:pt x="3551" y="6346"/>
                    <a:pt x="3523" y="6350"/>
                    <a:pt x="3496" y="6359"/>
                  </a:cubicBezTo>
                  <a:lnTo>
                    <a:pt x="2604" y="5846"/>
                  </a:lnTo>
                  <a:cubicBezTo>
                    <a:pt x="2595" y="5838"/>
                    <a:pt x="2584" y="5817"/>
                    <a:pt x="2581" y="5805"/>
                  </a:cubicBezTo>
                  <a:lnTo>
                    <a:pt x="2581" y="4930"/>
                  </a:lnTo>
                  <a:lnTo>
                    <a:pt x="3077" y="4930"/>
                  </a:lnTo>
                  <a:lnTo>
                    <a:pt x="3077" y="5463"/>
                  </a:lnTo>
                  <a:cubicBezTo>
                    <a:pt x="3077" y="5610"/>
                    <a:pt x="3196" y="5729"/>
                    <a:pt x="3342" y="5729"/>
                  </a:cubicBezTo>
                  <a:cubicBezTo>
                    <a:pt x="3489" y="5729"/>
                    <a:pt x="3608" y="5610"/>
                    <a:pt x="3608" y="5463"/>
                  </a:cubicBezTo>
                  <a:lnTo>
                    <a:pt x="3608" y="4930"/>
                  </a:lnTo>
                  <a:lnTo>
                    <a:pt x="5061" y="4930"/>
                  </a:lnTo>
                  <a:lnTo>
                    <a:pt x="5061" y="5463"/>
                  </a:lnTo>
                  <a:cubicBezTo>
                    <a:pt x="5061" y="5610"/>
                    <a:pt x="5180" y="5729"/>
                    <a:pt x="5327" y="5729"/>
                  </a:cubicBezTo>
                  <a:cubicBezTo>
                    <a:pt x="5474" y="5729"/>
                    <a:pt x="5593" y="5610"/>
                    <a:pt x="5593" y="5463"/>
                  </a:cubicBezTo>
                  <a:lnTo>
                    <a:pt x="5593" y="4930"/>
                  </a:lnTo>
                  <a:lnTo>
                    <a:pt x="6783" y="4930"/>
                  </a:lnTo>
                  <a:lnTo>
                    <a:pt x="6783" y="5463"/>
                  </a:lnTo>
                  <a:cubicBezTo>
                    <a:pt x="6783" y="5610"/>
                    <a:pt x="6902" y="5729"/>
                    <a:pt x="7049" y="5729"/>
                  </a:cubicBezTo>
                  <a:cubicBezTo>
                    <a:pt x="7196" y="5729"/>
                    <a:pt x="7315" y="5610"/>
                    <a:pt x="7315" y="5463"/>
                  </a:cubicBezTo>
                  <a:lnTo>
                    <a:pt x="7315" y="4930"/>
                  </a:lnTo>
                  <a:lnTo>
                    <a:pt x="7951" y="4930"/>
                  </a:lnTo>
                  <a:lnTo>
                    <a:pt x="7951" y="5479"/>
                  </a:lnTo>
                  <a:cubicBezTo>
                    <a:pt x="7951" y="5626"/>
                    <a:pt x="8071" y="5745"/>
                    <a:pt x="8217" y="5745"/>
                  </a:cubicBezTo>
                  <a:cubicBezTo>
                    <a:pt x="8363" y="5745"/>
                    <a:pt x="8482" y="5626"/>
                    <a:pt x="8482" y="5479"/>
                  </a:cubicBezTo>
                  <a:lnTo>
                    <a:pt x="8482" y="4930"/>
                  </a:lnTo>
                  <a:close/>
                  <a:moveTo>
                    <a:pt x="443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320"/>
                  </a:lnTo>
                  <a:cubicBezTo>
                    <a:pt x="0" y="1563"/>
                    <a:pt x="199" y="1763"/>
                    <a:pt x="443" y="1763"/>
                  </a:cubicBezTo>
                  <a:lnTo>
                    <a:pt x="617" y="1763"/>
                  </a:lnTo>
                  <a:lnTo>
                    <a:pt x="617" y="2714"/>
                  </a:lnTo>
                  <a:cubicBezTo>
                    <a:pt x="617" y="2959"/>
                    <a:pt x="817" y="3157"/>
                    <a:pt x="1061" y="3157"/>
                  </a:cubicBezTo>
                  <a:lnTo>
                    <a:pt x="3077" y="3157"/>
                  </a:lnTo>
                  <a:lnTo>
                    <a:pt x="3077" y="4398"/>
                  </a:lnTo>
                  <a:lnTo>
                    <a:pt x="2491" y="4398"/>
                  </a:lnTo>
                  <a:cubicBezTo>
                    <a:pt x="2247" y="4398"/>
                    <a:pt x="2049" y="4596"/>
                    <a:pt x="2049" y="4841"/>
                  </a:cubicBezTo>
                  <a:lnTo>
                    <a:pt x="2049" y="5809"/>
                  </a:lnTo>
                  <a:cubicBezTo>
                    <a:pt x="2049" y="6001"/>
                    <a:pt x="2169" y="6209"/>
                    <a:pt x="2335" y="6305"/>
                  </a:cubicBezTo>
                  <a:lnTo>
                    <a:pt x="5006" y="7841"/>
                  </a:lnTo>
                  <a:cubicBezTo>
                    <a:pt x="5015" y="7849"/>
                    <a:pt x="5027" y="7870"/>
                    <a:pt x="5029" y="7881"/>
                  </a:cubicBezTo>
                  <a:lnTo>
                    <a:pt x="5029" y="9041"/>
                  </a:lnTo>
                  <a:cubicBezTo>
                    <a:pt x="5029" y="9184"/>
                    <a:pt x="5097" y="9311"/>
                    <a:pt x="5202" y="9392"/>
                  </a:cubicBezTo>
                  <a:lnTo>
                    <a:pt x="4920" y="9673"/>
                  </a:lnTo>
                  <a:cubicBezTo>
                    <a:pt x="4899" y="9693"/>
                    <a:pt x="4833" y="9720"/>
                    <a:pt x="4805" y="9721"/>
                  </a:cubicBezTo>
                  <a:lnTo>
                    <a:pt x="464" y="9721"/>
                  </a:lnTo>
                  <a:cubicBezTo>
                    <a:pt x="220" y="9721"/>
                    <a:pt x="21" y="9919"/>
                    <a:pt x="21" y="10163"/>
                  </a:cubicBezTo>
                  <a:lnTo>
                    <a:pt x="21" y="15564"/>
                  </a:lnTo>
                  <a:cubicBezTo>
                    <a:pt x="21" y="15809"/>
                    <a:pt x="220" y="16007"/>
                    <a:pt x="464" y="16007"/>
                  </a:cubicBezTo>
                  <a:lnTo>
                    <a:pt x="11253" y="16007"/>
                  </a:lnTo>
                  <a:cubicBezTo>
                    <a:pt x="11498" y="16007"/>
                    <a:pt x="11696" y="15809"/>
                    <a:pt x="11696" y="15564"/>
                  </a:cubicBezTo>
                  <a:lnTo>
                    <a:pt x="11696" y="14483"/>
                  </a:lnTo>
                  <a:cubicBezTo>
                    <a:pt x="11696" y="14336"/>
                    <a:pt x="11577" y="14217"/>
                    <a:pt x="11430" y="14217"/>
                  </a:cubicBezTo>
                  <a:cubicBezTo>
                    <a:pt x="11283" y="14217"/>
                    <a:pt x="11165" y="14336"/>
                    <a:pt x="11165" y="14483"/>
                  </a:cubicBezTo>
                  <a:lnTo>
                    <a:pt x="11165" y="15476"/>
                  </a:lnTo>
                  <a:lnTo>
                    <a:pt x="553" y="15476"/>
                  </a:lnTo>
                  <a:lnTo>
                    <a:pt x="553" y="10253"/>
                  </a:lnTo>
                  <a:lnTo>
                    <a:pt x="4805" y="10253"/>
                  </a:lnTo>
                  <a:cubicBezTo>
                    <a:pt x="4974" y="10253"/>
                    <a:pt x="5175" y="10170"/>
                    <a:pt x="5295" y="10050"/>
                  </a:cubicBezTo>
                  <a:lnTo>
                    <a:pt x="5859" y="9489"/>
                  </a:lnTo>
                  <a:lnTo>
                    <a:pt x="6423" y="10050"/>
                  </a:lnTo>
                  <a:cubicBezTo>
                    <a:pt x="6542" y="10170"/>
                    <a:pt x="6744" y="10253"/>
                    <a:pt x="6913" y="10253"/>
                  </a:cubicBezTo>
                  <a:lnTo>
                    <a:pt x="11165" y="10253"/>
                  </a:lnTo>
                  <a:lnTo>
                    <a:pt x="11165" y="12711"/>
                  </a:lnTo>
                  <a:cubicBezTo>
                    <a:pt x="11165" y="12858"/>
                    <a:pt x="11284" y="12977"/>
                    <a:pt x="11431" y="12977"/>
                  </a:cubicBezTo>
                  <a:cubicBezTo>
                    <a:pt x="11578" y="12977"/>
                    <a:pt x="11696" y="12858"/>
                    <a:pt x="11696" y="12711"/>
                  </a:cubicBezTo>
                  <a:lnTo>
                    <a:pt x="11696" y="10164"/>
                  </a:lnTo>
                  <a:cubicBezTo>
                    <a:pt x="11696" y="9920"/>
                    <a:pt x="11498" y="9721"/>
                    <a:pt x="11253" y="9721"/>
                  </a:cubicBezTo>
                  <a:lnTo>
                    <a:pt x="6913" y="9721"/>
                  </a:lnTo>
                  <a:cubicBezTo>
                    <a:pt x="6885" y="9721"/>
                    <a:pt x="6819" y="9693"/>
                    <a:pt x="6797" y="9674"/>
                  </a:cubicBezTo>
                  <a:lnTo>
                    <a:pt x="6515" y="9391"/>
                  </a:lnTo>
                  <a:cubicBezTo>
                    <a:pt x="6621" y="9311"/>
                    <a:pt x="6689" y="9184"/>
                    <a:pt x="6689" y="9041"/>
                  </a:cubicBezTo>
                  <a:lnTo>
                    <a:pt x="6689" y="7881"/>
                  </a:lnTo>
                  <a:cubicBezTo>
                    <a:pt x="6691" y="7870"/>
                    <a:pt x="6703" y="7849"/>
                    <a:pt x="6712" y="7841"/>
                  </a:cubicBezTo>
                  <a:lnTo>
                    <a:pt x="9383" y="6305"/>
                  </a:lnTo>
                  <a:cubicBezTo>
                    <a:pt x="9549" y="6208"/>
                    <a:pt x="9669" y="6000"/>
                    <a:pt x="9669" y="5809"/>
                  </a:cubicBezTo>
                  <a:lnTo>
                    <a:pt x="9669" y="4841"/>
                  </a:lnTo>
                  <a:cubicBezTo>
                    <a:pt x="9669" y="4596"/>
                    <a:pt x="9471" y="4398"/>
                    <a:pt x="9227" y="4398"/>
                  </a:cubicBezTo>
                  <a:lnTo>
                    <a:pt x="8482" y="4398"/>
                  </a:lnTo>
                  <a:lnTo>
                    <a:pt x="8482" y="3347"/>
                  </a:lnTo>
                  <a:lnTo>
                    <a:pt x="8766" y="3347"/>
                  </a:lnTo>
                  <a:cubicBezTo>
                    <a:pt x="8913" y="3347"/>
                    <a:pt x="9032" y="3228"/>
                    <a:pt x="9032" y="3081"/>
                  </a:cubicBezTo>
                  <a:cubicBezTo>
                    <a:pt x="9032" y="2934"/>
                    <a:pt x="8913" y="2815"/>
                    <a:pt x="8766" y="2815"/>
                  </a:cubicBezTo>
                  <a:lnTo>
                    <a:pt x="8394" y="2815"/>
                  </a:lnTo>
                  <a:cubicBezTo>
                    <a:pt x="8150" y="2815"/>
                    <a:pt x="7950" y="3014"/>
                    <a:pt x="7950" y="3259"/>
                  </a:cubicBezTo>
                  <a:lnTo>
                    <a:pt x="7950" y="4398"/>
                  </a:lnTo>
                  <a:lnTo>
                    <a:pt x="7315" y="4398"/>
                  </a:lnTo>
                  <a:lnTo>
                    <a:pt x="7315" y="2267"/>
                  </a:lnTo>
                  <a:lnTo>
                    <a:pt x="7489" y="2267"/>
                  </a:lnTo>
                  <a:cubicBezTo>
                    <a:pt x="7734" y="2267"/>
                    <a:pt x="7933" y="2069"/>
                    <a:pt x="7933" y="1824"/>
                  </a:cubicBezTo>
                  <a:lnTo>
                    <a:pt x="7933" y="948"/>
                  </a:lnTo>
                  <a:cubicBezTo>
                    <a:pt x="7933" y="704"/>
                    <a:pt x="7734" y="506"/>
                    <a:pt x="7489" y="506"/>
                  </a:cubicBezTo>
                  <a:lnTo>
                    <a:pt x="6609" y="506"/>
                  </a:lnTo>
                  <a:cubicBezTo>
                    <a:pt x="6364" y="506"/>
                    <a:pt x="6165" y="704"/>
                    <a:pt x="6165" y="948"/>
                  </a:cubicBezTo>
                  <a:lnTo>
                    <a:pt x="6165" y="1824"/>
                  </a:lnTo>
                  <a:cubicBezTo>
                    <a:pt x="6165" y="2069"/>
                    <a:pt x="6364" y="2267"/>
                    <a:pt x="6609" y="2267"/>
                  </a:cubicBezTo>
                  <a:lnTo>
                    <a:pt x="6783" y="2267"/>
                  </a:lnTo>
                  <a:lnTo>
                    <a:pt x="6783" y="4398"/>
                  </a:lnTo>
                  <a:lnTo>
                    <a:pt x="5593" y="4398"/>
                  </a:lnTo>
                  <a:lnTo>
                    <a:pt x="5593" y="3478"/>
                  </a:lnTo>
                  <a:cubicBezTo>
                    <a:pt x="5593" y="3234"/>
                    <a:pt x="5395" y="3035"/>
                    <a:pt x="5151" y="3035"/>
                  </a:cubicBezTo>
                  <a:lnTo>
                    <a:pt x="3606" y="3035"/>
                  </a:lnTo>
                  <a:cubicBezTo>
                    <a:pt x="3589" y="2807"/>
                    <a:pt x="3398" y="2626"/>
                    <a:pt x="3165" y="2626"/>
                  </a:cubicBezTo>
                  <a:lnTo>
                    <a:pt x="1149" y="2626"/>
                  </a:lnTo>
                  <a:lnTo>
                    <a:pt x="1149" y="1763"/>
                  </a:lnTo>
                  <a:lnTo>
                    <a:pt x="1324" y="1763"/>
                  </a:lnTo>
                  <a:cubicBezTo>
                    <a:pt x="1568" y="1763"/>
                    <a:pt x="1767" y="1564"/>
                    <a:pt x="1767" y="1320"/>
                  </a:cubicBezTo>
                  <a:lnTo>
                    <a:pt x="1767" y="444"/>
                  </a:lnTo>
                  <a:cubicBezTo>
                    <a:pt x="1767" y="200"/>
                    <a:pt x="1568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8">
              <a:extLst>
                <a:ext uri="{FF2B5EF4-FFF2-40B4-BE49-F238E27FC236}">
                  <a16:creationId xmlns:a16="http://schemas.microsoft.com/office/drawing/2014/main" id="{AFA6E664-9960-7AC9-A8F5-8AFFAC356C90}"/>
                </a:ext>
              </a:extLst>
            </p:cNvPr>
            <p:cNvSpPr/>
            <p:nvPr/>
          </p:nvSpPr>
          <p:spPr>
            <a:xfrm>
              <a:off x="3418576" y="3584181"/>
              <a:ext cx="63682" cy="17645"/>
            </a:xfrm>
            <a:custGeom>
              <a:avLst/>
              <a:gdLst/>
              <a:ahLst/>
              <a:cxnLst/>
              <a:rect l="l" t="t" r="r" b="b"/>
              <a:pathLst>
                <a:path w="1920" h="532" extrusionOk="0">
                  <a:moveTo>
                    <a:pt x="265" y="1"/>
                  </a:moveTo>
                  <a:cubicBezTo>
                    <a:pt x="118" y="1"/>
                    <a:pt x="0" y="119"/>
                    <a:pt x="0" y="266"/>
                  </a:cubicBezTo>
                  <a:cubicBezTo>
                    <a:pt x="0" y="412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2"/>
                    <a:pt x="1918" y="266"/>
                  </a:cubicBezTo>
                  <a:cubicBezTo>
                    <a:pt x="1919" y="119"/>
                    <a:pt x="1800" y="1"/>
                    <a:pt x="1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8">
              <a:extLst>
                <a:ext uri="{FF2B5EF4-FFF2-40B4-BE49-F238E27FC236}">
                  <a16:creationId xmlns:a16="http://schemas.microsoft.com/office/drawing/2014/main" id="{0B174622-1E57-A364-9B02-5EA452FA8E50}"/>
                </a:ext>
              </a:extLst>
            </p:cNvPr>
            <p:cNvSpPr/>
            <p:nvPr/>
          </p:nvSpPr>
          <p:spPr>
            <a:xfrm>
              <a:off x="3418576" y="3617879"/>
              <a:ext cx="63682" cy="17645"/>
            </a:xfrm>
            <a:custGeom>
              <a:avLst/>
              <a:gdLst/>
              <a:ahLst/>
              <a:cxnLst/>
              <a:rect l="l" t="t" r="r" b="b"/>
              <a:pathLst>
                <a:path w="1920" h="532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3"/>
                    <a:pt x="1918" y="266"/>
                  </a:cubicBezTo>
                  <a:cubicBezTo>
                    <a:pt x="1919" y="119"/>
                    <a:pt x="1800" y="0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8">
              <a:extLst>
                <a:ext uri="{FF2B5EF4-FFF2-40B4-BE49-F238E27FC236}">
                  <a16:creationId xmlns:a16="http://schemas.microsoft.com/office/drawing/2014/main" id="{421A4361-1261-BFDF-C03F-8FC711819939}"/>
                </a:ext>
              </a:extLst>
            </p:cNvPr>
            <p:cNvSpPr/>
            <p:nvPr/>
          </p:nvSpPr>
          <p:spPr>
            <a:xfrm>
              <a:off x="3418576" y="3651578"/>
              <a:ext cx="63682" cy="17678"/>
            </a:xfrm>
            <a:custGeom>
              <a:avLst/>
              <a:gdLst/>
              <a:ahLst/>
              <a:cxnLst/>
              <a:rect l="l" t="t" r="r" b="b"/>
              <a:pathLst>
                <a:path w="1920" h="533" extrusionOk="0">
                  <a:moveTo>
                    <a:pt x="265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3"/>
                    <a:pt x="118" y="532"/>
                    <a:pt x="265" y="532"/>
                  </a:cubicBezTo>
                  <a:lnTo>
                    <a:pt x="1653" y="532"/>
                  </a:lnTo>
                  <a:cubicBezTo>
                    <a:pt x="1799" y="532"/>
                    <a:pt x="1918" y="413"/>
                    <a:pt x="1918" y="267"/>
                  </a:cubicBezTo>
                  <a:cubicBezTo>
                    <a:pt x="1919" y="120"/>
                    <a:pt x="1800" y="1"/>
                    <a:pt x="1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8">
              <a:extLst>
                <a:ext uri="{FF2B5EF4-FFF2-40B4-BE49-F238E27FC236}">
                  <a16:creationId xmlns:a16="http://schemas.microsoft.com/office/drawing/2014/main" id="{1A620BA2-06BE-0D29-48EE-DB6D8CE567F7}"/>
                </a:ext>
              </a:extLst>
            </p:cNvPr>
            <p:cNvSpPr/>
            <p:nvPr/>
          </p:nvSpPr>
          <p:spPr>
            <a:xfrm>
              <a:off x="3418576" y="3685309"/>
              <a:ext cx="63682" cy="17612"/>
            </a:xfrm>
            <a:custGeom>
              <a:avLst/>
              <a:gdLst/>
              <a:ahLst/>
              <a:cxnLst/>
              <a:rect l="l" t="t" r="r" b="b"/>
              <a:pathLst>
                <a:path w="1920" h="531" extrusionOk="0">
                  <a:moveTo>
                    <a:pt x="265" y="0"/>
                  </a:moveTo>
                  <a:cubicBezTo>
                    <a:pt x="118" y="0"/>
                    <a:pt x="0" y="119"/>
                    <a:pt x="0" y="265"/>
                  </a:cubicBezTo>
                  <a:cubicBezTo>
                    <a:pt x="0" y="412"/>
                    <a:pt x="118" y="531"/>
                    <a:pt x="265" y="531"/>
                  </a:cubicBezTo>
                  <a:lnTo>
                    <a:pt x="1653" y="531"/>
                  </a:lnTo>
                  <a:cubicBezTo>
                    <a:pt x="1799" y="531"/>
                    <a:pt x="1918" y="412"/>
                    <a:pt x="1918" y="265"/>
                  </a:cubicBezTo>
                  <a:cubicBezTo>
                    <a:pt x="1919" y="119"/>
                    <a:pt x="1800" y="0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8">
              <a:extLst>
                <a:ext uri="{FF2B5EF4-FFF2-40B4-BE49-F238E27FC236}">
                  <a16:creationId xmlns:a16="http://schemas.microsoft.com/office/drawing/2014/main" id="{436B716C-B54C-8D2F-9B4B-7533E205BA78}"/>
                </a:ext>
              </a:extLst>
            </p:cNvPr>
            <p:cNvSpPr/>
            <p:nvPr/>
          </p:nvSpPr>
          <p:spPr>
            <a:xfrm>
              <a:off x="3501096" y="3584181"/>
              <a:ext cx="112471" cy="17645"/>
            </a:xfrm>
            <a:custGeom>
              <a:avLst/>
              <a:gdLst/>
              <a:ahLst/>
              <a:cxnLst/>
              <a:rect l="l" t="t" r="r" b="b"/>
              <a:pathLst>
                <a:path w="3391" h="532" extrusionOk="0">
                  <a:moveTo>
                    <a:pt x="267" y="1"/>
                  </a:moveTo>
                  <a:cubicBezTo>
                    <a:pt x="120" y="1"/>
                    <a:pt x="1" y="119"/>
                    <a:pt x="1" y="266"/>
                  </a:cubicBezTo>
                  <a:cubicBezTo>
                    <a:pt x="1" y="412"/>
                    <a:pt x="120" y="532"/>
                    <a:pt x="267" y="532"/>
                  </a:cubicBezTo>
                  <a:lnTo>
                    <a:pt x="3124" y="532"/>
                  </a:lnTo>
                  <a:cubicBezTo>
                    <a:pt x="3271" y="532"/>
                    <a:pt x="3390" y="412"/>
                    <a:pt x="3390" y="266"/>
                  </a:cubicBezTo>
                  <a:cubicBezTo>
                    <a:pt x="3390" y="119"/>
                    <a:pt x="3271" y="1"/>
                    <a:pt x="3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8">
              <a:extLst>
                <a:ext uri="{FF2B5EF4-FFF2-40B4-BE49-F238E27FC236}">
                  <a16:creationId xmlns:a16="http://schemas.microsoft.com/office/drawing/2014/main" id="{576A7575-37C4-C4E7-B61C-6747C8DDB5B7}"/>
                </a:ext>
              </a:extLst>
            </p:cNvPr>
            <p:cNvSpPr/>
            <p:nvPr/>
          </p:nvSpPr>
          <p:spPr>
            <a:xfrm>
              <a:off x="3627630" y="3584181"/>
              <a:ext cx="93731" cy="17645"/>
            </a:xfrm>
            <a:custGeom>
              <a:avLst/>
              <a:gdLst/>
              <a:ahLst/>
              <a:cxnLst/>
              <a:rect l="l" t="t" r="r" b="b"/>
              <a:pathLst>
                <a:path w="2826" h="532" extrusionOk="0">
                  <a:moveTo>
                    <a:pt x="266" y="1"/>
                  </a:moveTo>
                  <a:cubicBezTo>
                    <a:pt x="119" y="1"/>
                    <a:pt x="0" y="119"/>
                    <a:pt x="0" y="266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2560" y="532"/>
                  </a:lnTo>
                  <a:cubicBezTo>
                    <a:pt x="2707" y="532"/>
                    <a:pt x="2826" y="412"/>
                    <a:pt x="2826" y="266"/>
                  </a:cubicBezTo>
                  <a:cubicBezTo>
                    <a:pt x="2826" y="119"/>
                    <a:pt x="2707" y="1"/>
                    <a:pt x="2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8">
              <a:extLst>
                <a:ext uri="{FF2B5EF4-FFF2-40B4-BE49-F238E27FC236}">
                  <a16:creationId xmlns:a16="http://schemas.microsoft.com/office/drawing/2014/main" id="{7B2F8F6E-50FE-1881-8029-4F58AC1AD0B1}"/>
                </a:ext>
              </a:extLst>
            </p:cNvPr>
            <p:cNvSpPr/>
            <p:nvPr/>
          </p:nvSpPr>
          <p:spPr>
            <a:xfrm>
              <a:off x="3501096" y="3617879"/>
              <a:ext cx="218176" cy="17645"/>
            </a:xfrm>
            <a:custGeom>
              <a:avLst/>
              <a:gdLst/>
              <a:ahLst/>
              <a:cxnLst/>
              <a:rect l="l" t="t" r="r" b="b"/>
              <a:pathLst>
                <a:path w="6578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6311" y="532"/>
                  </a:lnTo>
                  <a:cubicBezTo>
                    <a:pt x="6458" y="532"/>
                    <a:pt x="6577" y="413"/>
                    <a:pt x="6577" y="266"/>
                  </a:cubicBezTo>
                  <a:cubicBezTo>
                    <a:pt x="6577" y="119"/>
                    <a:pt x="6458" y="0"/>
                    <a:pt x="6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8">
              <a:extLst>
                <a:ext uri="{FF2B5EF4-FFF2-40B4-BE49-F238E27FC236}">
                  <a16:creationId xmlns:a16="http://schemas.microsoft.com/office/drawing/2014/main" id="{0695E68A-C3EB-1E2B-EFD1-C2E0E018FA23}"/>
                </a:ext>
              </a:extLst>
            </p:cNvPr>
            <p:cNvSpPr/>
            <p:nvPr/>
          </p:nvSpPr>
          <p:spPr>
            <a:xfrm>
              <a:off x="3501096" y="3651578"/>
              <a:ext cx="76053" cy="17678"/>
            </a:xfrm>
            <a:custGeom>
              <a:avLst/>
              <a:gdLst/>
              <a:ahLst/>
              <a:cxnLst/>
              <a:rect l="l" t="t" r="r" b="b"/>
              <a:pathLst>
                <a:path w="229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28" y="532"/>
                  </a:lnTo>
                  <a:cubicBezTo>
                    <a:pt x="2174" y="532"/>
                    <a:pt x="2293" y="413"/>
                    <a:pt x="2293" y="267"/>
                  </a:cubicBezTo>
                  <a:cubicBezTo>
                    <a:pt x="2293" y="120"/>
                    <a:pt x="2174" y="1"/>
                    <a:pt x="2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8">
              <a:extLst>
                <a:ext uri="{FF2B5EF4-FFF2-40B4-BE49-F238E27FC236}">
                  <a16:creationId xmlns:a16="http://schemas.microsoft.com/office/drawing/2014/main" id="{EC043D91-804C-F5BE-1009-2082446C7AF5}"/>
                </a:ext>
              </a:extLst>
            </p:cNvPr>
            <p:cNvSpPr/>
            <p:nvPr/>
          </p:nvSpPr>
          <p:spPr>
            <a:xfrm>
              <a:off x="3590217" y="3651578"/>
              <a:ext cx="76053" cy="17678"/>
            </a:xfrm>
            <a:custGeom>
              <a:avLst/>
              <a:gdLst/>
              <a:ahLst/>
              <a:cxnLst/>
              <a:rect l="l" t="t" r="r" b="b"/>
              <a:pathLst>
                <a:path w="229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27" y="532"/>
                  </a:lnTo>
                  <a:cubicBezTo>
                    <a:pt x="2174" y="532"/>
                    <a:pt x="2293" y="413"/>
                    <a:pt x="2293" y="267"/>
                  </a:cubicBezTo>
                  <a:cubicBezTo>
                    <a:pt x="2293" y="120"/>
                    <a:pt x="2174" y="1"/>
                    <a:pt x="20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8">
              <a:extLst>
                <a:ext uri="{FF2B5EF4-FFF2-40B4-BE49-F238E27FC236}">
                  <a16:creationId xmlns:a16="http://schemas.microsoft.com/office/drawing/2014/main" id="{A1648ADB-E52E-0346-5318-E81A5DF82557}"/>
                </a:ext>
              </a:extLst>
            </p:cNvPr>
            <p:cNvSpPr/>
            <p:nvPr/>
          </p:nvSpPr>
          <p:spPr>
            <a:xfrm>
              <a:off x="3680367" y="3651578"/>
              <a:ext cx="38905" cy="17678"/>
            </a:xfrm>
            <a:custGeom>
              <a:avLst/>
              <a:gdLst/>
              <a:ahLst/>
              <a:cxnLst/>
              <a:rect l="l" t="t" r="r" b="b"/>
              <a:pathLst>
                <a:path w="1173" h="533" extrusionOk="0">
                  <a:moveTo>
                    <a:pt x="266" y="1"/>
                  </a:moveTo>
                  <a:cubicBezTo>
                    <a:pt x="119" y="1"/>
                    <a:pt x="1" y="120"/>
                    <a:pt x="1" y="267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906" y="532"/>
                  </a:lnTo>
                  <a:cubicBezTo>
                    <a:pt x="1053" y="532"/>
                    <a:pt x="1172" y="413"/>
                    <a:pt x="1172" y="267"/>
                  </a:cubicBezTo>
                  <a:cubicBezTo>
                    <a:pt x="1172" y="120"/>
                    <a:pt x="1053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8">
              <a:extLst>
                <a:ext uri="{FF2B5EF4-FFF2-40B4-BE49-F238E27FC236}">
                  <a16:creationId xmlns:a16="http://schemas.microsoft.com/office/drawing/2014/main" id="{E0F40BEA-5E86-E23A-8680-215B6A26AA98}"/>
                </a:ext>
              </a:extLst>
            </p:cNvPr>
            <p:cNvSpPr/>
            <p:nvPr/>
          </p:nvSpPr>
          <p:spPr>
            <a:xfrm>
              <a:off x="3501096" y="3685309"/>
              <a:ext cx="218176" cy="17612"/>
            </a:xfrm>
            <a:custGeom>
              <a:avLst/>
              <a:gdLst/>
              <a:ahLst/>
              <a:cxnLst/>
              <a:rect l="l" t="t" r="r" b="b"/>
              <a:pathLst>
                <a:path w="6578" h="531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cubicBezTo>
                    <a:pt x="1" y="412"/>
                    <a:pt x="120" y="531"/>
                    <a:pt x="267" y="531"/>
                  </a:cubicBezTo>
                  <a:lnTo>
                    <a:pt x="6311" y="531"/>
                  </a:lnTo>
                  <a:cubicBezTo>
                    <a:pt x="6458" y="531"/>
                    <a:pt x="6577" y="412"/>
                    <a:pt x="6577" y="265"/>
                  </a:cubicBezTo>
                  <a:cubicBezTo>
                    <a:pt x="6577" y="119"/>
                    <a:pt x="6458" y="0"/>
                    <a:pt x="6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8">
              <a:extLst>
                <a:ext uri="{FF2B5EF4-FFF2-40B4-BE49-F238E27FC236}">
                  <a16:creationId xmlns:a16="http://schemas.microsoft.com/office/drawing/2014/main" id="{E1D17C79-AF7A-27B6-1362-02F5180DF83F}"/>
                </a:ext>
              </a:extLst>
            </p:cNvPr>
            <p:cNvSpPr/>
            <p:nvPr/>
          </p:nvSpPr>
          <p:spPr>
            <a:xfrm>
              <a:off x="3704546" y="3221495"/>
              <a:ext cx="59735" cy="105771"/>
            </a:xfrm>
            <a:custGeom>
              <a:avLst/>
              <a:gdLst/>
              <a:ahLst/>
              <a:cxnLst/>
              <a:rect l="l" t="t" r="r" b="b"/>
              <a:pathLst>
                <a:path w="1801" h="3189" extrusionOk="0">
                  <a:moveTo>
                    <a:pt x="1270" y="533"/>
                  </a:moveTo>
                  <a:lnTo>
                    <a:pt x="1270" y="1231"/>
                  </a:lnTo>
                  <a:lnTo>
                    <a:pt x="565" y="1231"/>
                  </a:lnTo>
                  <a:lnTo>
                    <a:pt x="565" y="533"/>
                  </a:lnTo>
                  <a:close/>
                  <a:moveTo>
                    <a:pt x="476" y="1"/>
                  </a:moveTo>
                  <a:cubicBezTo>
                    <a:pt x="233" y="1"/>
                    <a:pt x="34" y="200"/>
                    <a:pt x="34" y="444"/>
                  </a:cubicBezTo>
                  <a:lnTo>
                    <a:pt x="34" y="1320"/>
                  </a:lnTo>
                  <a:cubicBezTo>
                    <a:pt x="34" y="1564"/>
                    <a:pt x="233" y="1763"/>
                    <a:pt x="476" y="1763"/>
                  </a:cubicBezTo>
                  <a:lnTo>
                    <a:pt x="626" y="1763"/>
                  </a:lnTo>
                  <a:lnTo>
                    <a:pt x="626" y="2657"/>
                  </a:lnTo>
                  <a:lnTo>
                    <a:pt x="267" y="2657"/>
                  </a:lnTo>
                  <a:cubicBezTo>
                    <a:pt x="120" y="2657"/>
                    <a:pt x="1" y="2776"/>
                    <a:pt x="1" y="2923"/>
                  </a:cubicBezTo>
                  <a:cubicBezTo>
                    <a:pt x="1" y="3070"/>
                    <a:pt x="120" y="3189"/>
                    <a:pt x="267" y="3189"/>
                  </a:cubicBezTo>
                  <a:lnTo>
                    <a:pt x="714" y="3189"/>
                  </a:lnTo>
                  <a:cubicBezTo>
                    <a:pt x="959" y="3189"/>
                    <a:pt x="1157" y="2991"/>
                    <a:pt x="1157" y="2746"/>
                  </a:cubicBezTo>
                  <a:lnTo>
                    <a:pt x="1157" y="1763"/>
                  </a:lnTo>
                  <a:lnTo>
                    <a:pt x="1358" y="1763"/>
                  </a:lnTo>
                  <a:cubicBezTo>
                    <a:pt x="1602" y="1763"/>
                    <a:pt x="1801" y="1564"/>
                    <a:pt x="1801" y="1320"/>
                  </a:cubicBezTo>
                  <a:lnTo>
                    <a:pt x="1801" y="444"/>
                  </a:lnTo>
                  <a:cubicBezTo>
                    <a:pt x="1801" y="200"/>
                    <a:pt x="1602" y="1"/>
                    <a:pt x="1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425471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7" name="Google Shape;1917;p5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865751" y="384075"/>
            <a:ext cx="1671077" cy="160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8" name="Google Shape;1918;p55"/>
          <p:cNvSpPr txBox="1">
            <a:spLocks noGrp="1"/>
          </p:cNvSpPr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919" name="Google Shape;1919;p55"/>
          <p:cNvSpPr txBox="1">
            <a:spLocks noGrp="1"/>
          </p:cNvSpPr>
          <p:nvPr>
            <p:ph type="subTitle" idx="1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metal, since Mercury was named after the Roman messenger god</a:t>
            </a:r>
            <a:endParaRPr/>
          </a:p>
        </p:txBody>
      </p:sp>
      <p:grpSp>
        <p:nvGrpSpPr>
          <p:cNvPr id="1920" name="Google Shape;1920;p55"/>
          <p:cNvGrpSpPr/>
          <p:nvPr/>
        </p:nvGrpSpPr>
        <p:grpSpPr>
          <a:xfrm>
            <a:off x="2508425" y="3974075"/>
            <a:ext cx="76825" cy="76800"/>
            <a:chOff x="3104875" y="1099400"/>
            <a:chExt cx="76825" cy="76800"/>
          </a:xfrm>
        </p:grpSpPr>
        <p:sp>
          <p:nvSpPr>
            <p:cNvPr id="1921" name="Google Shape;1921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3" name="Google Shape;1923;p55"/>
          <p:cNvGrpSpPr/>
          <p:nvPr/>
        </p:nvGrpSpPr>
        <p:grpSpPr>
          <a:xfrm>
            <a:off x="3880625" y="914550"/>
            <a:ext cx="76825" cy="76800"/>
            <a:chOff x="3104875" y="1099400"/>
            <a:chExt cx="76825" cy="76800"/>
          </a:xfrm>
        </p:grpSpPr>
        <p:sp>
          <p:nvSpPr>
            <p:cNvPr id="1924" name="Google Shape;1924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6" name="Google Shape;1926;p55"/>
          <p:cNvGrpSpPr/>
          <p:nvPr/>
        </p:nvGrpSpPr>
        <p:grpSpPr>
          <a:xfrm>
            <a:off x="5496800" y="2992425"/>
            <a:ext cx="76825" cy="76800"/>
            <a:chOff x="3104875" y="1099400"/>
            <a:chExt cx="76825" cy="76800"/>
          </a:xfrm>
        </p:grpSpPr>
        <p:sp>
          <p:nvSpPr>
            <p:cNvPr id="1927" name="Google Shape;1927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29" name="Google Shape;1929;p55"/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3189503">
            <a:off x="6334036" y="2295000"/>
            <a:ext cx="1857375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0" name="Google Shape;1930;p55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-8866461">
            <a:off x="5681762" y="28647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1" name="Google Shape;1931;p55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1203246">
            <a:off x="7347606" y="1729371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2" name="Google Shape;1932;p55"/>
          <p:cNvPicPr preferRelativeResize="0"/>
          <p:nvPr/>
        </p:nvPicPr>
        <p:blipFill rotWithShape="1">
          <a:blip r:embed="rId7">
            <a:alphaModFix/>
          </a:blip>
          <a:srcRect l="18647" t="7960" r="8852" b="8336"/>
          <a:stretch/>
        </p:blipFill>
        <p:spPr>
          <a:xfrm rot="-1406505">
            <a:off x="5352664" y="1240081"/>
            <a:ext cx="1891408" cy="1228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</a:t>
            </a:r>
            <a:endParaRPr dirty="0"/>
          </a:p>
        </p:txBody>
      </p:sp>
      <p:sp>
        <p:nvSpPr>
          <p:cNvPr id="1277" name="Google Shape;1277;p37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Présenter le projet et la </a:t>
            </a:r>
            <a:r>
              <a:rPr lang="fr-FR" dirty="0"/>
              <a:t>problématique </a:t>
            </a:r>
            <a:endParaRPr dirty="0"/>
          </a:p>
        </p:txBody>
      </p:sp>
      <p:sp>
        <p:nvSpPr>
          <p:cNvPr id="1278" name="Google Shape;1278;p37"/>
          <p:cNvSpPr txBox="1">
            <a:spLocks noGrp="1"/>
          </p:cNvSpPr>
          <p:nvPr>
            <p:ph type="title" idx="2"/>
          </p:nvPr>
        </p:nvSpPr>
        <p:spPr>
          <a:xfrm>
            <a:off x="890575" y="152095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79" name="Google Shape;1279;p37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280" name="Google Shape;1280;p37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/>
              <a:t>D</a:t>
            </a:r>
            <a:r>
              <a:rPr lang="en" dirty="0"/>
              <a:t>éfinir les modéles utilisée</a:t>
            </a:r>
            <a:endParaRPr dirty="0"/>
          </a:p>
        </p:txBody>
      </p:sp>
      <p:sp>
        <p:nvSpPr>
          <p:cNvPr id="1281" name="Google Shape;1281;p37"/>
          <p:cNvSpPr txBox="1">
            <a:spLocks noGrp="1"/>
          </p:cNvSpPr>
          <p:nvPr>
            <p:ph type="title" idx="5"/>
          </p:nvPr>
        </p:nvSpPr>
        <p:spPr>
          <a:xfrm>
            <a:off x="890575" y="215403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82" name="Google Shape;1282;p37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DEFINITIONS</a:t>
            </a:r>
            <a:endParaRPr dirty="0"/>
          </a:p>
        </p:txBody>
      </p:sp>
      <p:sp>
        <p:nvSpPr>
          <p:cNvPr id="1283" name="Google Shape;1283;p37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/>
              <a:t>Présenter les différents approche suivi</a:t>
            </a:r>
            <a:endParaRPr dirty="0"/>
          </a:p>
        </p:txBody>
      </p:sp>
      <p:sp>
        <p:nvSpPr>
          <p:cNvPr id="1284" name="Google Shape;1284;p37"/>
          <p:cNvSpPr txBox="1">
            <a:spLocks noGrp="1"/>
          </p:cNvSpPr>
          <p:nvPr>
            <p:ph type="title" idx="8"/>
          </p:nvPr>
        </p:nvSpPr>
        <p:spPr>
          <a:xfrm>
            <a:off x="890575" y="278712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85" name="Google Shape;1285;p37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DEMARCHE</a:t>
            </a:r>
            <a:endParaRPr dirty="0"/>
          </a:p>
        </p:txBody>
      </p:sp>
      <p:sp>
        <p:nvSpPr>
          <p:cNvPr id="1286" name="Google Shape;1286;p37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Présenter les résultats obtenu</a:t>
            </a:r>
            <a:endParaRPr dirty="0"/>
          </a:p>
        </p:txBody>
      </p:sp>
      <p:sp>
        <p:nvSpPr>
          <p:cNvPr id="1287" name="Google Shape;1287;p37"/>
          <p:cNvSpPr txBox="1">
            <a:spLocks noGrp="1"/>
          </p:cNvSpPr>
          <p:nvPr>
            <p:ph type="title" idx="14"/>
          </p:nvPr>
        </p:nvSpPr>
        <p:spPr>
          <a:xfrm>
            <a:off x="890575" y="342020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88" name="Google Shape;1288;p37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RESULTAT</a:t>
            </a:r>
            <a:endParaRPr dirty="0"/>
          </a:p>
        </p:txBody>
      </p:sp>
      <p:sp>
        <p:nvSpPr>
          <p:cNvPr id="1289" name="Google Shape;1289;p37"/>
          <p:cNvSpPr txBox="1">
            <a:spLocks noGrp="1"/>
          </p:cNvSpPr>
          <p:nvPr>
            <p:ph type="subTitle" idx="16"/>
          </p:nvPr>
        </p:nvSpPr>
        <p:spPr>
          <a:xfrm>
            <a:off x="5784712" y="4053290"/>
            <a:ext cx="2639287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Résumer les approches et justifier le choix du model</a:t>
            </a:r>
            <a:endParaRPr dirty="0"/>
          </a:p>
        </p:txBody>
      </p:sp>
      <p:sp>
        <p:nvSpPr>
          <p:cNvPr id="1290" name="Google Shape;1290;p37"/>
          <p:cNvSpPr txBox="1">
            <a:spLocks noGrp="1"/>
          </p:cNvSpPr>
          <p:nvPr>
            <p:ph type="title" idx="17"/>
          </p:nvPr>
        </p:nvSpPr>
        <p:spPr>
          <a:xfrm>
            <a:off x="890575" y="405329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291" name="Google Shape;1291;p37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CONCLUSION</a:t>
            </a:r>
            <a:endParaRPr dirty="0"/>
          </a:p>
        </p:txBody>
      </p:sp>
      <p:grpSp>
        <p:nvGrpSpPr>
          <p:cNvPr id="1292" name="Google Shape;1292;p37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293" name="Google Shape;1293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" name="Google Shape;1295;p37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296" name="Google Shape;1296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8" name="Google Shape;1298;p3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>
          <a:extLst>
            <a:ext uri="{FF2B5EF4-FFF2-40B4-BE49-F238E27FC236}">
              <a16:creationId xmlns:a16="http://schemas.microsoft.com/office/drawing/2014/main" id="{4E2EFB42-CC2C-275A-221A-CD08EABF3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>
            <a:extLst>
              <a:ext uri="{FF2B5EF4-FFF2-40B4-BE49-F238E27FC236}">
                <a16:creationId xmlns:a16="http://schemas.microsoft.com/office/drawing/2014/main" id="{3E270143-BC7F-008D-5A4F-DF3D25A1CBB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9999" y="1496250"/>
            <a:ext cx="154771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1388" name="Google Shape;1388;p40">
            <a:extLst>
              <a:ext uri="{FF2B5EF4-FFF2-40B4-BE49-F238E27FC236}">
                <a16:creationId xmlns:a16="http://schemas.microsoft.com/office/drawing/2014/main" id="{CCBEBBF6-975D-E3F1-4664-B59AFF5BDD5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>
            <a:extLst>
              <a:ext uri="{FF2B5EF4-FFF2-40B4-BE49-F238E27FC236}">
                <a16:creationId xmlns:a16="http://schemas.microsoft.com/office/drawing/2014/main" id="{20040B87-36D8-4206-9DBA-C273089D1DF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>
            <a:extLst>
              <a:ext uri="{FF2B5EF4-FFF2-40B4-BE49-F238E27FC236}">
                <a16:creationId xmlns:a16="http://schemas.microsoft.com/office/drawing/2014/main" id="{E0EC5DC1-7F06-7A84-3DE8-6B43F720149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>
            <a:extLst>
              <a:ext uri="{FF2B5EF4-FFF2-40B4-BE49-F238E27FC236}">
                <a16:creationId xmlns:a16="http://schemas.microsoft.com/office/drawing/2014/main" id="{DCD4D417-D074-DB77-49BB-3BD06686A877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>
            <a:extLst>
              <a:ext uri="{FF2B5EF4-FFF2-40B4-BE49-F238E27FC236}">
                <a16:creationId xmlns:a16="http://schemas.microsoft.com/office/drawing/2014/main" id="{0EE098DC-805C-9FAD-0CAB-229474E79E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RESULTAT</a:t>
            </a:r>
            <a:endParaRPr dirty="0"/>
          </a:p>
        </p:txBody>
      </p:sp>
      <p:grpSp>
        <p:nvGrpSpPr>
          <p:cNvPr id="1393" name="Google Shape;1393;p40">
            <a:extLst>
              <a:ext uri="{FF2B5EF4-FFF2-40B4-BE49-F238E27FC236}">
                <a16:creationId xmlns:a16="http://schemas.microsoft.com/office/drawing/2014/main" id="{5B5F3634-8ED4-D0C8-F3A9-DD84C4F0989C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>
              <a:extLst>
                <a:ext uri="{FF2B5EF4-FFF2-40B4-BE49-F238E27FC236}">
                  <a16:creationId xmlns:a16="http://schemas.microsoft.com/office/drawing/2014/main" id="{1FC41E17-DB7F-02BC-361C-4F0D293183A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>
              <a:extLst>
                <a:ext uri="{FF2B5EF4-FFF2-40B4-BE49-F238E27FC236}">
                  <a16:creationId xmlns:a16="http://schemas.microsoft.com/office/drawing/2014/main" id="{FEA248E8-4C65-BEB3-7CDF-13BF4F02E09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>
            <a:extLst>
              <a:ext uri="{FF2B5EF4-FFF2-40B4-BE49-F238E27FC236}">
                <a16:creationId xmlns:a16="http://schemas.microsoft.com/office/drawing/2014/main" id="{13F81F5F-519D-AE6E-5088-0CB786189D2A}"/>
              </a:ext>
            </a:extLst>
          </p:cNvPr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>
              <a:extLst>
                <a:ext uri="{FF2B5EF4-FFF2-40B4-BE49-F238E27FC236}">
                  <a16:creationId xmlns:a16="http://schemas.microsoft.com/office/drawing/2014/main" id="{507A5100-882C-869A-A734-2C8871CDB00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>
              <a:extLst>
                <a:ext uri="{FF2B5EF4-FFF2-40B4-BE49-F238E27FC236}">
                  <a16:creationId xmlns:a16="http://schemas.microsoft.com/office/drawing/2014/main" id="{4DD9A389-15C2-7F0C-4663-19496207374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>
            <a:extLst>
              <a:ext uri="{FF2B5EF4-FFF2-40B4-BE49-F238E27FC236}">
                <a16:creationId xmlns:a16="http://schemas.microsoft.com/office/drawing/2014/main" id="{D15D8804-2EB0-EF6A-1E23-70B4A63B2686}"/>
              </a:ext>
            </a:extLst>
          </p:cNvPr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>
              <a:extLst>
                <a:ext uri="{FF2B5EF4-FFF2-40B4-BE49-F238E27FC236}">
                  <a16:creationId xmlns:a16="http://schemas.microsoft.com/office/drawing/2014/main" id="{CA548BAE-CF02-40CC-A997-34DE5277D10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>
              <a:extLst>
                <a:ext uri="{FF2B5EF4-FFF2-40B4-BE49-F238E27FC236}">
                  <a16:creationId xmlns:a16="http://schemas.microsoft.com/office/drawing/2014/main" id="{47B3A0E2-CCF5-4ED0-3427-88F68BF54DF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>
            <a:extLst>
              <a:ext uri="{FF2B5EF4-FFF2-40B4-BE49-F238E27FC236}">
                <a16:creationId xmlns:a16="http://schemas.microsoft.com/office/drawing/2014/main" id="{DC7CE4F1-93F9-D1C4-14F2-9DFD1FAB8B7E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432658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5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AIs</a:t>
            </a:r>
            <a:endParaRPr/>
          </a:p>
        </p:txBody>
      </p:sp>
      <p:graphicFrame>
        <p:nvGraphicFramePr>
          <p:cNvPr id="1981" name="Google Shape;1981;p57"/>
          <p:cNvGraphicFramePr/>
          <p:nvPr/>
        </p:nvGraphicFramePr>
        <p:xfrm>
          <a:off x="832875" y="1552575"/>
          <a:ext cx="7478250" cy="2514500"/>
        </p:xfrm>
        <a:graphic>
          <a:graphicData uri="http://schemas.openxmlformats.org/drawingml/2006/table">
            <a:tbl>
              <a:tblPr>
                <a:noFill/>
                <a:tableStyleId>{3561CF7D-5B13-43BC-99B0-4B159543EE9B}</a:tableStyleId>
              </a:tblPr>
              <a:tblGrid>
                <a:gridCol w="2492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2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9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NAME</a:t>
                      </a:r>
                      <a:endParaRPr sz="210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TYPE</a:t>
                      </a:r>
                      <a:endParaRPr sz="210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FUNCTION</a:t>
                      </a:r>
                      <a:endParaRPr sz="210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My Journey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Artistic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Creates images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Super Desk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Writer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Creates texts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Solver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Mathematician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Solves complex problems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Develop AI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Programer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Programs web pages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982" name="Google Shape;1982;p57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9204102">
            <a:off x="7736099" y="366137"/>
            <a:ext cx="939550" cy="8877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83" name="Google Shape;1983;p57"/>
          <p:cNvGrpSpPr/>
          <p:nvPr/>
        </p:nvGrpSpPr>
        <p:grpSpPr>
          <a:xfrm>
            <a:off x="7299725" y="867400"/>
            <a:ext cx="76825" cy="76800"/>
            <a:chOff x="3104875" y="1099400"/>
            <a:chExt cx="76825" cy="76800"/>
          </a:xfrm>
        </p:grpSpPr>
        <p:sp>
          <p:nvSpPr>
            <p:cNvPr id="1984" name="Google Shape;1984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6" name="Google Shape;1986;p57"/>
          <p:cNvGrpSpPr/>
          <p:nvPr/>
        </p:nvGrpSpPr>
        <p:grpSpPr>
          <a:xfrm>
            <a:off x="2432050" y="867400"/>
            <a:ext cx="76825" cy="76800"/>
            <a:chOff x="3104875" y="1099400"/>
            <a:chExt cx="76825" cy="76800"/>
          </a:xfrm>
        </p:grpSpPr>
        <p:sp>
          <p:nvSpPr>
            <p:cNvPr id="1987" name="Google Shape;1987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9" name="Google Shape;1989;p57"/>
          <p:cNvGrpSpPr/>
          <p:nvPr/>
        </p:nvGrpSpPr>
        <p:grpSpPr>
          <a:xfrm>
            <a:off x="1174750" y="4349550"/>
            <a:ext cx="76825" cy="76800"/>
            <a:chOff x="3104875" y="1099400"/>
            <a:chExt cx="76825" cy="76800"/>
          </a:xfrm>
        </p:grpSpPr>
        <p:sp>
          <p:nvSpPr>
            <p:cNvPr id="1990" name="Google Shape;1990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92" name="Google Shape;1992;p57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9084173">
            <a:off x="2352386" y="3902150"/>
            <a:ext cx="1175231" cy="763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9">
          <a:extLst>
            <a:ext uri="{FF2B5EF4-FFF2-40B4-BE49-F238E27FC236}">
              <a16:creationId xmlns:a16="http://schemas.microsoft.com/office/drawing/2014/main" id="{77185F9C-5182-EA80-6EF5-D5519CDE4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57">
            <a:extLst>
              <a:ext uri="{FF2B5EF4-FFF2-40B4-BE49-F238E27FC236}">
                <a16:creationId xmlns:a16="http://schemas.microsoft.com/office/drawing/2014/main" id="{03CF27FF-45C7-AD70-C2DE-FF0B71346D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AIs</a:t>
            </a:r>
            <a:endParaRPr/>
          </a:p>
        </p:txBody>
      </p:sp>
      <p:graphicFrame>
        <p:nvGraphicFramePr>
          <p:cNvPr id="1981" name="Google Shape;1981;p57">
            <a:extLst>
              <a:ext uri="{FF2B5EF4-FFF2-40B4-BE49-F238E27FC236}">
                <a16:creationId xmlns:a16="http://schemas.microsoft.com/office/drawing/2014/main" id="{A6A69229-274F-7DC1-BE4A-94A1E1FE3712}"/>
              </a:ext>
            </a:extLst>
          </p:cNvPr>
          <p:cNvGraphicFramePr/>
          <p:nvPr/>
        </p:nvGraphicFramePr>
        <p:xfrm>
          <a:off x="832875" y="1552575"/>
          <a:ext cx="7478250" cy="2514500"/>
        </p:xfrm>
        <a:graphic>
          <a:graphicData uri="http://schemas.openxmlformats.org/drawingml/2006/table">
            <a:tbl>
              <a:tblPr>
                <a:noFill/>
                <a:tableStyleId>{3561CF7D-5B13-43BC-99B0-4B159543EE9B}</a:tableStyleId>
              </a:tblPr>
              <a:tblGrid>
                <a:gridCol w="2492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2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9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NAME</a:t>
                      </a:r>
                      <a:endParaRPr sz="210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TYPE</a:t>
                      </a:r>
                      <a:endParaRPr sz="210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FUNCTION</a:t>
                      </a:r>
                      <a:endParaRPr sz="210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My Journey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Artistic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Creates images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Super Desk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Writer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Creates texts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Solver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Mathematician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Solves complex problems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Develop AI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Programer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Programs web pages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982" name="Google Shape;1982;p57">
            <a:extLst>
              <a:ext uri="{FF2B5EF4-FFF2-40B4-BE49-F238E27FC236}">
                <a16:creationId xmlns:a16="http://schemas.microsoft.com/office/drawing/2014/main" id="{CD8913F7-200A-C241-03C9-95A8FF61366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9204102">
            <a:off x="7736099" y="366137"/>
            <a:ext cx="939550" cy="8877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83" name="Google Shape;1983;p57">
            <a:extLst>
              <a:ext uri="{FF2B5EF4-FFF2-40B4-BE49-F238E27FC236}">
                <a16:creationId xmlns:a16="http://schemas.microsoft.com/office/drawing/2014/main" id="{CBAF1863-8742-547C-1BB4-5C2EEF093A16}"/>
              </a:ext>
            </a:extLst>
          </p:cNvPr>
          <p:cNvGrpSpPr/>
          <p:nvPr/>
        </p:nvGrpSpPr>
        <p:grpSpPr>
          <a:xfrm>
            <a:off x="7299725" y="867400"/>
            <a:ext cx="76825" cy="76800"/>
            <a:chOff x="3104875" y="1099400"/>
            <a:chExt cx="76825" cy="76800"/>
          </a:xfrm>
        </p:grpSpPr>
        <p:sp>
          <p:nvSpPr>
            <p:cNvPr id="1984" name="Google Shape;1984;p57">
              <a:extLst>
                <a:ext uri="{FF2B5EF4-FFF2-40B4-BE49-F238E27FC236}">
                  <a16:creationId xmlns:a16="http://schemas.microsoft.com/office/drawing/2014/main" id="{1F2503E2-5EE8-411F-7931-062573026BA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7">
              <a:extLst>
                <a:ext uri="{FF2B5EF4-FFF2-40B4-BE49-F238E27FC236}">
                  <a16:creationId xmlns:a16="http://schemas.microsoft.com/office/drawing/2014/main" id="{920BA2D2-2775-AE6A-7076-F854FE94A642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6" name="Google Shape;1986;p57">
            <a:extLst>
              <a:ext uri="{FF2B5EF4-FFF2-40B4-BE49-F238E27FC236}">
                <a16:creationId xmlns:a16="http://schemas.microsoft.com/office/drawing/2014/main" id="{070CC8DA-BA10-29E5-F66B-B65B2EE61CAB}"/>
              </a:ext>
            </a:extLst>
          </p:cNvPr>
          <p:cNvGrpSpPr/>
          <p:nvPr/>
        </p:nvGrpSpPr>
        <p:grpSpPr>
          <a:xfrm>
            <a:off x="2432050" y="867400"/>
            <a:ext cx="76825" cy="76800"/>
            <a:chOff x="3104875" y="1099400"/>
            <a:chExt cx="76825" cy="76800"/>
          </a:xfrm>
        </p:grpSpPr>
        <p:sp>
          <p:nvSpPr>
            <p:cNvPr id="1987" name="Google Shape;1987;p57">
              <a:extLst>
                <a:ext uri="{FF2B5EF4-FFF2-40B4-BE49-F238E27FC236}">
                  <a16:creationId xmlns:a16="http://schemas.microsoft.com/office/drawing/2014/main" id="{0762F850-3F6E-F08C-96E4-4644B856811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7">
              <a:extLst>
                <a:ext uri="{FF2B5EF4-FFF2-40B4-BE49-F238E27FC236}">
                  <a16:creationId xmlns:a16="http://schemas.microsoft.com/office/drawing/2014/main" id="{D7500FF5-57B1-E480-8C90-1D8A2B45E892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9" name="Google Shape;1989;p57">
            <a:extLst>
              <a:ext uri="{FF2B5EF4-FFF2-40B4-BE49-F238E27FC236}">
                <a16:creationId xmlns:a16="http://schemas.microsoft.com/office/drawing/2014/main" id="{CAA756D3-B5B9-43BD-EDFC-D728E148D5B1}"/>
              </a:ext>
            </a:extLst>
          </p:cNvPr>
          <p:cNvGrpSpPr/>
          <p:nvPr/>
        </p:nvGrpSpPr>
        <p:grpSpPr>
          <a:xfrm>
            <a:off x="1174750" y="4349550"/>
            <a:ext cx="76825" cy="76800"/>
            <a:chOff x="3104875" y="1099400"/>
            <a:chExt cx="76825" cy="76800"/>
          </a:xfrm>
        </p:grpSpPr>
        <p:sp>
          <p:nvSpPr>
            <p:cNvPr id="1990" name="Google Shape;1990;p57">
              <a:extLst>
                <a:ext uri="{FF2B5EF4-FFF2-40B4-BE49-F238E27FC236}">
                  <a16:creationId xmlns:a16="http://schemas.microsoft.com/office/drawing/2014/main" id="{6AEBEB79-D576-F038-1C16-201E122820F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7">
              <a:extLst>
                <a:ext uri="{FF2B5EF4-FFF2-40B4-BE49-F238E27FC236}">
                  <a16:creationId xmlns:a16="http://schemas.microsoft.com/office/drawing/2014/main" id="{DB737FDC-8560-8D22-5BEA-A37EB432F61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92" name="Google Shape;1992;p57">
            <a:extLst>
              <a:ext uri="{FF2B5EF4-FFF2-40B4-BE49-F238E27FC236}">
                <a16:creationId xmlns:a16="http://schemas.microsoft.com/office/drawing/2014/main" id="{90C66197-1C6D-0707-7DAE-0F43A43485A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9084173">
            <a:off x="2352386" y="3902150"/>
            <a:ext cx="1175231" cy="7632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2506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9">
          <a:extLst>
            <a:ext uri="{FF2B5EF4-FFF2-40B4-BE49-F238E27FC236}">
              <a16:creationId xmlns:a16="http://schemas.microsoft.com/office/drawing/2014/main" id="{5C1BCD3D-1124-09B3-CC7D-F440800C6B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57">
            <a:extLst>
              <a:ext uri="{FF2B5EF4-FFF2-40B4-BE49-F238E27FC236}">
                <a16:creationId xmlns:a16="http://schemas.microsoft.com/office/drawing/2014/main" id="{34ABF5AC-117F-B662-C50E-49F5807EA63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AIs</a:t>
            </a:r>
            <a:endParaRPr/>
          </a:p>
        </p:txBody>
      </p:sp>
      <p:graphicFrame>
        <p:nvGraphicFramePr>
          <p:cNvPr id="1981" name="Google Shape;1981;p57">
            <a:extLst>
              <a:ext uri="{FF2B5EF4-FFF2-40B4-BE49-F238E27FC236}">
                <a16:creationId xmlns:a16="http://schemas.microsoft.com/office/drawing/2014/main" id="{D6E3D9AE-69E2-4C2B-E019-8DA2FC1CF213}"/>
              </a:ext>
            </a:extLst>
          </p:cNvPr>
          <p:cNvGraphicFramePr/>
          <p:nvPr/>
        </p:nvGraphicFramePr>
        <p:xfrm>
          <a:off x="832875" y="1552575"/>
          <a:ext cx="7478250" cy="2514500"/>
        </p:xfrm>
        <a:graphic>
          <a:graphicData uri="http://schemas.openxmlformats.org/drawingml/2006/table">
            <a:tbl>
              <a:tblPr>
                <a:noFill/>
                <a:tableStyleId>{3561CF7D-5B13-43BC-99B0-4B159543EE9B}</a:tableStyleId>
              </a:tblPr>
              <a:tblGrid>
                <a:gridCol w="2492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2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9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NAME</a:t>
                      </a:r>
                      <a:endParaRPr sz="210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TYPE</a:t>
                      </a:r>
                      <a:endParaRPr sz="210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FUNCTION</a:t>
                      </a:r>
                      <a:endParaRPr sz="210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My Journey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Artistic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Creates images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Super Desk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Writer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Creates texts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Solver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Mathematician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Solves complex problems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Develop AI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Programer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Programs web pages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982" name="Google Shape;1982;p57">
            <a:extLst>
              <a:ext uri="{FF2B5EF4-FFF2-40B4-BE49-F238E27FC236}">
                <a16:creationId xmlns:a16="http://schemas.microsoft.com/office/drawing/2014/main" id="{99DCA716-38FC-0B3F-CEF9-C32C6FD011B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9204102">
            <a:off x="7736099" y="366137"/>
            <a:ext cx="939550" cy="8877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83" name="Google Shape;1983;p57">
            <a:extLst>
              <a:ext uri="{FF2B5EF4-FFF2-40B4-BE49-F238E27FC236}">
                <a16:creationId xmlns:a16="http://schemas.microsoft.com/office/drawing/2014/main" id="{61186EED-F36C-0F5E-B521-2FD8F95D347A}"/>
              </a:ext>
            </a:extLst>
          </p:cNvPr>
          <p:cNvGrpSpPr/>
          <p:nvPr/>
        </p:nvGrpSpPr>
        <p:grpSpPr>
          <a:xfrm>
            <a:off x="7299725" y="867400"/>
            <a:ext cx="76825" cy="76800"/>
            <a:chOff x="3104875" y="1099400"/>
            <a:chExt cx="76825" cy="76800"/>
          </a:xfrm>
        </p:grpSpPr>
        <p:sp>
          <p:nvSpPr>
            <p:cNvPr id="1984" name="Google Shape;1984;p57">
              <a:extLst>
                <a:ext uri="{FF2B5EF4-FFF2-40B4-BE49-F238E27FC236}">
                  <a16:creationId xmlns:a16="http://schemas.microsoft.com/office/drawing/2014/main" id="{A58AA769-69BB-6DAF-B7D0-5E1AD768C92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7">
              <a:extLst>
                <a:ext uri="{FF2B5EF4-FFF2-40B4-BE49-F238E27FC236}">
                  <a16:creationId xmlns:a16="http://schemas.microsoft.com/office/drawing/2014/main" id="{C46C11D5-FE90-49B4-248C-D930433DB73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6" name="Google Shape;1986;p57">
            <a:extLst>
              <a:ext uri="{FF2B5EF4-FFF2-40B4-BE49-F238E27FC236}">
                <a16:creationId xmlns:a16="http://schemas.microsoft.com/office/drawing/2014/main" id="{4E430101-D85F-7E4F-D236-5554993F1E6F}"/>
              </a:ext>
            </a:extLst>
          </p:cNvPr>
          <p:cNvGrpSpPr/>
          <p:nvPr/>
        </p:nvGrpSpPr>
        <p:grpSpPr>
          <a:xfrm>
            <a:off x="2432050" y="867400"/>
            <a:ext cx="76825" cy="76800"/>
            <a:chOff x="3104875" y="1099400"/>
            <a:chExt cx="76825" cy="76800"/>
          </a:xfrm>
        </p:grpSpPr>
        <p:sp>
          <p:nvSpPr>
            <p:cNvPr id="1987" name="Google Shape;1987;p57">
              <a:extLst>
                <a:ext uri="{FF2B5EF4-FFF2-40B4-BE49-F238E27FC236}">
                  <a16:creationId xmlns:a16="http://schemas.microsoft.com/office/drawing/2014/main" id="{C95786FC-8C4A-AEEE-3EA4-F04D7ADF7DA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7">
              <a:extLst>
                <a:ext uri="{FF2B5EF4-FFF2-40B4-BE49-F238E27FC236}">
                  <a16:creationId xmlns:a16="http://schemas.microsoft.com/office/drawing/2014/main" id="{EE55D51C-6734-8268-2F88-973F6FD5C5B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9" name="Google Shape;1989;p57">
            <a:extLst>
              <a:ext uri="{FF2B5EF4-FFF2-40B4-BE49-F238E27FC236}">
                <a16:creationId xmlns:a16="http://schemas.microsoft.com/office/drawing/2014/main" id="{E326C5E7-9216-D9A9-C649-068F318E8BEB}"/>
              </a:ext>
            </a:extLst>
          </p:cNvPr>
          <p:cNvGrpSpPr/>
          <p:nvPr/>
        </p:nvGrpSpPr>
        <p:grpSpPr>
          <a:xfrm>
            <a:off x="1174750" y="4349550"/>
            <a:ext cx="76825" cy="76800"/>
            <a:chOff x="3104875" y="1099400"/>
            <a:chExt cx="76825" cy="76800"/>
          </a:xfrm>
        </p:grpSpPr>
        <p:sp>
          <p:nvSpPr>
            <p:cNvPr id="1990" name="Google Shape;1990;p57">
              <a:extLst>
                <a:ext uri="{FF2B5EF4-FFF2-40B4-BE49-F238E27FC236}">
                  <a16:creationId xmlns:a16="http://schemas.microsoft.com/office/drawing/2014/main" id="{912A9241-4339-626F-F7CA-5C834B305D2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7">
              <a:extLst>
                <a:ext uri="{FF2B5EF4-FFF2-40B4-BE49-F238E27FC236}">
                  <a16:creationId xmlns:a16="http://schemas.microsoft.com/office/drawing/2014/main" id="{918CA000-1E5D-C20E-A51A-6F0FFA09328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92" name="Google Shape;1992;p57">
            <a:extLst>
              <a:ext uri="{FF2B5EF4-FFF2-40B4-BE49-F238E27FC236}">
                <a16:creationId xmlns:a16="http://schemas.microsoft.com/office/drawing/2014/main" id="{8AD72515-A36D-D027-F061-EF19F591D0E6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9084173">
            <a:off x="2352386" y="3902150"/>
            <a:ext cx="1175231" cy="7632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40942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9">
          <a:extLst>
            <a:ext uri="{FF2B5EF4-FFF2-40B4-BE49-F238E27FC236}">
              <a16:creationId xmlns:a16="http://schemas.microsoft.com/office/drawing/2014/main" id="{56F216D4-EDEC-F7CC-63DE-DD43CC6E7B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57">
            <a:extLst>
              <a:ext uri="{FF2B5EF4-FFF2-40B4-BE49-F238E27FC236}">
                <a16:creationId xmlns:a16="http://schemas.microsoft.com/office/drawing/2014/main" id="{B1EC70D8-7519-21F3-3D2E-119F3D160F4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AIs</a:t>
            </a:r>
            <a:endParaRPr/>
          </a:p>
        </p:txBody>
      </p:sp>
      <p:graphicFrame>
        <p:nvGraphicFramePr>
          <p:cNvPr id="1981" name="Google Shape;1981;p57">
            <a:extLst>
              <a:ext uri="{FF2B5EF4-FFF2-40B4-BE49-F238E27FC236}">
                <a16:creationId xmlns:a16="http://schemas.microsoft.com/office/drawing/2014/main" id="{EB097637-4A00-2010-D409-EAC4D50B4A47}"/>
              </a:ext>
            </a:extLst>
          </p:cNvPr>
          <p:cNvGraphicFramePr/>
          <p:nvPr/>
        </p:nvGraphicFramePr>
        <p:xfrm>
          <a:off x="832875" y="1552575"/>
          <a:ext cx="7478250" cy="2514500"/>
        </p:xfrm>
        <a:graphic>
          <a:graphicData uri="http://schemas.openxmlformats.org/drawingml/2006/table">
            <a:tbl>
              <a:tblPr>
                <a:noFill/>
                <a:tableStyleId>{3561CF7D-5B13-43BC-99B0-4B159543EE9B}</a:tableStyleId>
              </a:tblPr>
              <a:tblGrid>
                <a:gridCol w="2492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2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9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NAME</a:t>
                      </a:r>
                      <a:endParaRPr sz="210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TYPE</a:t>
                      </a:r>
                      <a:endParaRPr sz="210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FUNCTION</a:t>
                      </a:r>
                      <a:endParaRPr sz="210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My Journey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Artistic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Creates images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Super Desk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Writer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Creates texts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Solver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Mathematician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Solves complex problems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Develop AI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Programer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Programs web pages</a:t>
                      </a:r>
                      <a:endParaRPr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982" name="Google Shape;1982;p57">
            <a:extLst>
              <a:ext uri="{FF2B5EF4-FFF2-40B4-BE49-F238E27FC236}">
                <a16:creationId xmlns:a16="http://schemas.microsoft.com/office/drawing/2014/main" id="{547B7774-4659-8D64-5F63-2E6820CAD85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9204102">
            <a:off x="7736099" y="366137"/>
            <a:ext cx="939550" cy="8877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83" name="Google Shape;1983;p57">
            <a:extLst>
              <a:ext uri="{FF2B5EF4-FFF2-40B4-BE49-F238E27FC236}">
                <a16:creationId xmlns:a16="http://schemas.microsoft.com/office/drawing/2014/main" id="{354E03DB-8686-033E-C023-6D4400DCA69C}"/>
              </a:ext>
            </a:extLst>
          </p:cNvPr>
          <p:cNvGrpSpPr/>
          <p:nvPr/>
        </p:nvGrpSpPr>
        <p:grpSpPr>
          <a:xfrm>
            <a:off x="7299725" y="867400"/>
            <a:ext cx="76825" cy="76800"/>
            <a:chOff x="3104875" y="1099400"/>
            <a:chExt cx="76825" cy="76800"/>
          </a:xfrm>
        </p:grpSpPr>
        <p:sp>
          <p:nvSpPr>
            <p:cNvPr id="1984" name="Google Shape;1984;p57">
              <a:extLst>
                <a:ext uri="{FF2B5EF4-FFF2-40B4-BE49-F238E27FC236}">
                  <a16:creationId xmlns:a16="http://schemas.microsoft.com/office/drawing/2014/main" id="{D198253B-387B-2D6A-8034-4B94D05CD49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7">
              <a:extLst>
                <a:ext uri="{FF2B5EF4-FFF2-40B4-BE49-F238E27FC236}">
                  <a16:creationId xmlns:a16="http://schemas.microsoft.com/office/drawing/2014/main" id="{58DC11A4-36FB-48EB-AA9B-CC8B48DDCBF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6" name="Google Shape;1986;p57">
            <a:extLst>
              <a:ext uri="{FF2B5EF4-FFF2-40B4-BE49-F238E27FC236}">
                <a16:creationId xmlns:a16="http://schemas.microsoft.com/office/drawing/2014/main" id="{465C5A1A-8D38-F220-6925-8A4D14EF096C}"/>
              </a:ext>
            </a:extLst>
          </p:cNvPr>
          <p:cNvGrpSpPr/>
          <p:nvPr/>
        </p:nvGrpSpPr>
        <p:grpSpPr>
          <a:xfrm>
            <a:off x="2432050" y="867400"/>
            <a:ext cx="76825" cy="76800"/>
            <a:chOff x="3104875" y="1099400"/>
            <a:chExt cx="76825" cy="76800"/>
          </a:xfrm>
        </p:grpSpPr>
        <p:sp>
          <p:nvSpPr>
            <p:cNvPr id="1987" name="Google Shape;1987;p57">
              <a:extLst>
                <a:ext uri="{FF2B5EF4-FFF2-40B4-BE49-F238E27FC236}">
                  <a16:creationId xmlns:a16="http://schemas.microsoft.com/office/drawing/2014/main" id="{090E0914-2BDB-7E58-735A-40093E2A1DA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7">
              <a:extLst>
                <a:ext uri="{FF2B5EF4-FFF2-40B4-BE49-F238E27FC236}">
                  <a16:creationId xmlns:a16="http://schemas.microsoft.com/office/drawing/2014/main" id="{AD2751B7-1A46-406E-7CA1-B4100AFB441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9" name="Google Shape;1989;p57">
            <a:extLst>
              <a:ext uri="{FF2B5EF4-FFF2-40B4-BE49-F238E27FC236}">
                <a16:creationId xmlns:a16="http://schemas.microsoft.com/office/drawing/2014/main" id="{200094C4-F6A2-1871-C4F4-5752C77DE874}"/>
              </a:ext>
            </a:extLst>
          </p:cNvPr>
          <p:cNvGrpSpPr/>
          <p:nvPr/>
        </p:nvGrpSpPr>
        <p:grpSpPr>
          <a:xfrm>
            <a:off x="1174750" y="4349550"/>
            <a:ext cx="76825" cy="76800"/>
            <a:chOff x="3104875" y="1099400"/>
            <a:chExt cx="76825" cy="76800"/>
          </a:xfrm>
        </p:grpSpPr>
        <p:sp>
          <p:nvSpPr>
            <p:cNvPr id="1990" name="Google Shape;1990;p57">
              <a:extLst>
                <a:ext uri="{FF2B5EF4-FFF2-40B4-BE49-F238E27FC236}">
                  <a16:creationId xmlns:a16="http://schemas.microsoft.com/office/drawing/2014/main" id="{F77830FF-4571-E5E6-5C6D-48A8A3A1EC52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7">
              <a:extLst>
                <a:ext uri="{FF2B5EF4-FFF2-40B4-BE49-F238E27FC236}">
                  <a16:creationId xmlns:a16="http://schemas.microsoft.com/office/drawing/2014/main" id="{F2A12AE0-4AB7-E29F-8BB2-4B95D2D26B4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92" name="Google Shape;1992;p57">
            <a:extLst>
              <a:ext uri="{FF2B5EF4-FFF2-40B4-BE49-F238E27FC236}">
                <a16:creationId xmlns:a16="http://schemas.microsoft.com/office/drawing/2014/main" id="{5C1DF1A2-0A92-75AC-1D6D-CC9E2F60512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9084173">
            <a:off x="2352386" y="3902150"/>
            <a:ext cx="1175231" cy="7632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149505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47"/>
          <p:cNvSpPr txBox="1">
            <a:spLocks noGrp="1"/>
          </p:cNvSpPr>
          <p:nvPr>
            <p:ph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9h 55m 23s</a:t>
            </a:r>
            <a:endParaRPr/>
          </a:p>
        </p:txBody>
      </p:sp>
      <p:sp>
        <p:nvSpPr>
          <p:cNvPr id="1619" name="Google Shape;1619;p47"/>
          <p:cNvSpPr txBox="1">
            <a:spLocks noGrp="1"/>
          </p:cNvSpPr>
          <p:nvPr>
            <p:ph type="subTitle" idx="1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Jupiter's rotation period</a:t>
            </a:r>
            <a:endParaRPr/>
          </a:p>
        </p:txBody>
      </p:sp>
      <p:sp>
        <p:nvSpPr>
          <p:cNvPr id="1620" name="Google Shape;1620;p47"/>
          <p:cNvSpPr txBox="1">
            <a:spLocks noGrp="1"/>
          </p:cNvSpPr>
          <p:nvPr>
            <p:ph type="title" idx="2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333,000</a:t>
            </a:r>
            <a:endParaRPr/>
          </a:p>
        </p:txBody>
      </p:sp>
      <p:sp>
        <p:nvSpPr>
          <p:cNvPr id="1621" name="Google Shape;1621;p47"/>
          <p:cNvSpPr txBox="1">
            <a:spLocks noGrp="1"/>
          </p:cNvSpPr>
          <p:nvPr>
            <p:ph type="subTitle" idx="3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Sun’s mass compared to Earth’s</a:t>
            </a:r>
            <a:endParaRPr/>
          </a:p>
        </p:txBody>
      </p:sp>
      <p:sp>
        <p:nvSpPr>
          <p:cNvPr id="1622" name="Google Shape;1622;p47"/>
          <p:cNvSpPr txBox="1">
            <a:spLocks noGrp="1"/>
          </p:cNvSpPr>
          <p:nvPr>
            <p:ph type="title" idx="4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386,000 km</a:t>
            </a:r>
            <a:endParaRPr/>
          </a:p>
        </p:txBody>
      </p:sp>
      <p:sp>
        <p:nvSpPr>
          <p:cNvPr id="1623" name="Google Shape;1623;p47"/>
          <p:cNvSpPr txBox="1">
            <a:spLocks noGrp="1"/>
          </p:cNvSpPr>
          <p:nvPr>
            <p:ph type="subTitle" idx="5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Distance between Earth and the Moon</a:t>
            </a:r>
            <a:endParaRPr/>
          </a:p>
        </p:txBody>
      </p:sp>
      <p:grpSp>
        <p:nvGrpSpPr>
          <p:cNvPr id="1624" name="Google Shape;1624;p47"/>
          <p:cNvGrpSpPr/>
          <p:nvPr/>
        </p:nvGrpSpPr>
        <p:grpSpPr>
          <a:xfrm>
            <a:off x="1370750" y="2466425"/>
            <a:ext cx="76825" cy="76800"/>
            <a:chOff x="3104875" y="1099400"/>
            <a:chExt cx="76825" cy="76800"/>
          </a:xfrm>
        </p:grpSpPr>
        <p:sp>
          <p:nvSpPr>
            <p:cNvPr id="1625" name="Google Shape;1625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7" name="Google Shape;1627;p47"/>
          <p:cNvGrpSpPr/>
          <p:nvPr/>
        </p:nvGrpSpPr>
        <p:grpSpPr>
          <a:xfrm>
            <a:off x="6199150" y="861750"/>
            <a:ext cx="76825" cy="76800"/>
            <a:chOff x="3104875" y="1099400"/>
            <a:chExt cx="76825" cy="76800"/>
          </a:xfrm>
        </p:grpSpPr>
        <p:sp>
          <p:nvSpPr>
            <p:cNvPr id="1628" name="Google Shape;1628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0" name="Google Shape;1630;p47"/>
          <p:cNvGrpSpPr/>
          <p:nvPr/>
        </p:nvGrpSpPr>
        <p:grpSpPr>
          <a:xfrm>
            <a:off x="7823013" y="3685825"/>
            <a:ext cx="76825" cy="76800"/>
            <a:chOff x="3104875" y="1099400"/>
            <a:chExt cx="76825" cy="76800"/>
          </a:xfrm>
        </p:grpSpPr>
        <p:sp>
          <p:nvSpPr>
            <p:cNvPr id="1631" name="Google Shape;1631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33" name="Google Shape;1633;p47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6932737" y="4799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4" name="Google Shape;1634;p47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6939186">
            <a:off x="6623786" y="554667"/>
            <a:ext cx="1320683" cy="11831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5" name="Google Shape;1635;p47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2063279" y="207792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6" name="Google Shape;1636;p47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6056860" y="3472212"/>
            <a:ext cx="1175233" cy="763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p45"/>
          <p:cNvSpPr/>
          <p:nvPr/>
        </p:nvSpPr>
        <p:spPr>
          <a:xfrm rot="5400000">
            <a:off x="727875" y="3579751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1" name="Google Shape;1551;p45"/>
          <p:cNvSpPr/>
          <p:nvPr/>
        </p:nvSpPr>
        <p:spPr>
          <a:xfrm rot="5400000">
            <a:off x="3276446" y="3579751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2" name="Google Shape;1552;p45"/>
          <p:cNvSpPr/>
          <p:nvPr/>
        </p:nvSpPr>
        <p:spPr>
          <a:xfrm rot="5400000">
            <a:off x="5825017" y="3579751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4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KNN</a:t>
            </a:r>
            <a:endParaRPr dirty="0"/>
          </a:p>
        </p:txBody>
      </p:sp>
      <p:sp>
        <p:nvSpPr>
          <p:cNvPr id="1554" name="Google Shape;1554;p45"/>
          <p:cNvSpPr txBox="1"/>
          <p:nvPr/>
        </p:nvSpPr>
        <p:spPr>
          <a:xfrm>
            <a:off x="1117083" y="4329800"/>
            <a:ext cx="70458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Follow the link in the graph to modify its data and then paste the new one here.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0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5" name="Google Shape;1555;p45"/>
          <p:cNvSpPr txBox="1"/>
          <p:nvPr/>
        </p:nvSpPr>
        <p:spPr>
          <a:xfrm>
            <a:off x="3819263" y="1621500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46%</a:t>
            </a:r>
            <a:endParaRPr sz="210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6" name="Google Shape;1556;p45"/>
          <p:cNvSpPr txBox="1"/>
          <p:nvPr/>
        </p:nvSpPr>
        <p:spPr>
          <a:xfrm>
            <a:off x="3819263" y="2196451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38%</a:t>
            </a:r>
            <a:endParaRPr sz="1300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7" name="Google Shape;1557;p45"/>
          <p:cNvSpPr txBox="1"/>
          <p:nvPr/>
        </p:nvSpPr>
        <p:spPr>
          <a:xfrm>
            <a:off x="3819263" y="2771403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15%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8" name="Google Shape;1558;p45"/>
          <p:cNvSpPr txBox="1"/>
          <p:nvPr/>
        </p:nvSpPr>
        <p:spPr>
          <a:xfrm>
            <a:off x="4675463" y="1621497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MARS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9" name="Google Shape;1559;p45"/>
          <p:cNvSpPr txBox="1"/>
          <p:nvPr/>
        </p:nvSpPr>
        <p:spPr>
          <a:xfrm>
            <a:off x="4675463" y="2196452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VENUS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60" name="Google Shape;1560;p45"/>
          <p:cNvSpPr txBox="1"/>
          <p:nvPr/>
        </p:nvSpPr>
        <p:spPr>
          <a:xfrm>
            <a:off x="4675463" y="2771407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JUPITER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61" name="Google Shape;1561;p45"/>
          <p:cNvSpPr txBox="1"/>
          <p:nvPr/>
        </p:nvSpPr>
        <p:spPr>
          <a:xfrm>
            <a:off x="6069275" y="2771407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Jupiter is big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2" name="Google Shape;1562;p45"/>
          <p:cNvSpPr txBox="1"/>
          <p:nvPr/>
        </p:nvSpPr>
        <p:spPr>
          <a:xfrm>
            <a:off x="6069275" y="2196452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Venus is hot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3" name="Google Shape;1563;p45"/>
          <p:cNvSpPr txBox="1"/>
          <p:nvPr/>
        </p:nvSpPr>
        <p:spPr>
          <a:xfrm>
            <a:off x="6069275" y="1621497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Mars is cold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4" name="Google Shape;1564;p45"/>
          <p:cNvSpPr txBox="1">
            <a:spLocks noGrp="1"/>
          </p:cNvSpPr>
          <p:nvPr>
            <p:ph type="title" idx="4294967295"/>
          </p:nvPr>
        </p:nvSpPr>
        <p:spPr>
          <a:xfrm>
            <a:off x="1303077" y="3618151"/>
            <a:ext cx="1974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$10,000,000</a:t>
            </a:r>
            <a:endParaRPr sz="2100"/>
          </a:p>
        </p:txBody>
      </p:sp>
      <p:grpSp>
        <p:nvGrpSpPr>
          <p:cNvPr id="1565" name="Google Shape;1565;p45"/>
          <p:cNvGrpSpPr/>
          <p:nvPr/>
        </p:nvGrpSpPr>
        <p:grpSpPr>
          <a:xfrm>
            <a:off x="849788" y="3669129"/>
            <a:ext cx="372073" cy="355243"/>
            <a:chOff x="7390435" y="3680868"/>
            <a:chExt cx="372073" cy="355243"/>
          </a:xfrm>
        </p:grpSpPr>
        <p:sp>
          <p:nvSpPr>
            <p:cNvPr id="1566" name="Google Shape;1566;p45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5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5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5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5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5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2" name="Google Shape;1572;p45"/>
          <p:cNvSpPr txBox="1"/>
          <p:nvPr/>
        </p:nvSpPr>
        <p:spPr>
          <a:xfrm>
            <a:off x="3851222" y="3618151"/>
            <a:ext cx="197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ASSEMBLE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73" name="Google Shape;1573;p45"/>
          <p:cNvSpPr txBox="1"/>
          <p:nvPr/>
        </p:nvSpPr>
        <p:spPr>
          <a:xfrm>
            <a:off x="6399967" y="3618151"/>
            <a:ext cx="1975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BUILDING</a:t>
            </a:r>
            <a:endParaRPr sz="2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grpSp>
        <p:nvGrpSpPr>
          <p:cNvPr id="1574" name="Google Shape;1574;p45"/>
          <p:cNvGrpSpPr/>
          <p:nvPr/>
        </p:nvGrpSpPr>
        <p:grpSpPr>
          <a:xfrm>
            <a:off x="6008874" y="3673007"/>
            <a:ext cx="248186" cy="347488"/>
            <a:chOff x="1273600" y="3144712"/>
            <a:chExt cx="423814" cy="602023"/>
          </a:xfrm>
        </p:grpSpPr>
        <p:sp>
          <p:nvSpPr>
            <p:cNvPr id="1575" name="Google Shape;1575;p45"/>
            <p:cNvSpPr/>
            <p:nvPr/>
          </p:nvSpPr>
          <p:spPr>
            <a:xfrm>
              <a:off x="1353932" y="3192705"/>
              <a:ext cx="160398" cy="60796"/>
            </a:xfrm>
            <a:custGeom>
              <a:avLst/>
              <a:gdLst/>
              <a:ahLst/>
              <a:cxnLst/>
              <a:rect l="l" t="t" r="r" b="b"/>
              <a:pathLst>
                <a:path w="4836" h="1833" extrusionOk="0">
                  <a:moveTo>
                    <a:pt x="3124" y="0"/>
                  </a:moveTo>
                  <a:cubicBezTo>
                    <a:pt x="1961" y="0"/>
                    <a:pt x="857" y="507"/>
                    <a:pt x="96" y="1394"/>
                  </a:cubicBezTo>
                  <a:cubicBezTo>
                    <a:pt x="1" y="1505"/>
                    <a:pt x="14" y="1673"/>
                    <a:pt x="125" y="1768"/>
                  </a:cubicBezTo>
                  <a:cubicBezTo>
                    <a:pt x="175" y="1811"/>
                    <a:pt x="237" y="1833"/>
                    <a:pt x="299" y="1833"/>
                  </a:cubicBezTo>
                  <a:cubicBezTo>
                    <a:pt x="374" y="1833"/>
                    <a:pt x="447" y="1801"/>
                    <a:pt x="500" y="1740"/>
                  </a:cubicBezTo>
                  <a:cubicBezTo>
                    <a:pt x="1160" y="972"/>
                    <a:pt x="2116" y="531"/>
                    <a:pt x="3124" y="531"/>
                  </a:cubicBezTo>
                  <a:cubicBezTo>
                    <a:pt x="3577" y="531"/>
                    <a:pt x="4017" y="618"/>
                    <a:pt x="4433" y="789"/>
                  </a:cubicBezTo>
                  <a:cubicBezTo>
                    <a:pt x="4466" y="802"/>
                    <a:pt x="4500" y="809"/>
                    <a:pt x="4534" y="809"/>
                  </a:cubicBezTo>
                  <a:cubicBezTo>
                    <a:pt x="4638" y="809"/>
                    <a:pt x="4738" y="747"/>
                    <a:pt x="4780" y="644"/>
                  </a:cubicBezTo>
                  <a:cubicBezTo>
                    <a:pt x="4836" y="507"/>
                    <a:pt x="4771" y="352"/>
                    <a:pt x="4635" y="297"/>
                  </a:cubicBezTo>
                  <a:cubicBezTo>
                    <a:pt x="4155" y="100"/>
                    <a:pt x="3647" y="0"/>
                    <a:pt x="31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5"/>
            <p:cNvSpPr/>
            <p:nvPr/>
          </p:nvSpPr>
          <p:spPr>
            <a:xfrm>
              <a:off x="1579637" y="3562689"/>
              <a:ext cx="56451" cy="56484"/>
            </a:xfrm>
            <a:custGeom>
              <a:avLst/>
              <a:gdLst/>
              <a:ahLst/>
              <a:cxnLst/>
              <a:rect l="l" t="t" r="r" b="b"/>
              <a:pathLst>
                <a:path w="1702" h="1703" extrusionOk="0">
                  <a:moveTo>
                    <a:pt x="1170" y="532"/>
                  </a:moveTo>
                  <a:lnTo>
                    <a:pt x="1170" y="1170"/>
                  </a:lnTo>
                  <a:lnTo>
                    <a:pt x="531" y="1170"/>
                  </a:lnTo>
                  <a:lnTo>
                    <a:pt x="531" y="532"/>
                  </a:lnTo>
                  <a:close/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lnTo>
                    <a:pt x="0" y="1436"/>
                  </a:lnTo>
                  <a:cubicBezTo>
                    <a:pt x="0" y="1583"/>
                    <a:pt x="119" y="1702"/>
                    <a:pt x="266" y="1702"/>
                  </a:cubicBezTo>
                  <a:lnTo>
                    <a:pt x="1435" y="1702"/>
                  </a:lnTo>
                  <a:cubicBezTo>
                    <a:pt x="1582" y="1702"/>
                    <a:pt x="1701" y="1583"/>
                    <a:pt x="1701" y="1436"/>
                  </a:cubicBezTo>
                  <a:lnTo>
                    <a:pt x="1701" y="267"/>
                  </a:lnTo>
                  <a:cubicBezTo>
                    <a:pt x="1701" y="120"/>
                    <a:pt x="1582" y="1"/>
                    <a:pt x="1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5"/>
            <p:cNvSpPr/>
            <p:nvPr/>
          </p:nvSpPr>
          <p:spPr>
            <a:xfrm>
              <a:off x="1273600" y="3144712"/>
              <a:ext cx="423814" cy="602023"/>
            </a:xfrm>
            <a:custGeom>
              <a:avLst/>
              <a:gdLst/>
              <a:ahLst/>
              <a:cxnLst/>
              <a:rect l="l" t="t" r="r" b="b"/>
              <a:pathLst>
                <a:path w="12778" h="18151" extrusionOk="0">
                  <a:moveTo>
                    <a:pt x="5541" y="533"/>
                  </a:moveTo>
                  <a:cubicBezTo>
                    <a:pt x="5612" y="533"/>
                    <a:pt x="5684" y="534"/>
                    <a:pt x="5756" y="538"/>
                  </a:cubicBezTo>
                  <a:cubicBezTo>
                    <a:pt x="8457" y="654"/>
                    <a:pt x="10560" y="2945"/>
                    <a:pt x="10444" y="5647"/>
                  </a:cubicBezTo>
                  <a:cubicBezTo>
                    <a:pt x="10407" y="6491"/>
                    <a:pt x="10153" y="7312"/>
                    <a:pt x="9710" y="8024"/>
                  </a:cubicBezTo>
                  <a:cubicBezTo>
                    <a:pt x="9655" y="8017"/>
                    <a:pt x="9601" y="8013"/>
                    <a:pt x="9544" y="8013"/>
                  </a:cubicBezTo>
                  <a:cubicBezTo>
                    <a:pt x="9140" y="8013"/>
                    <a:pt x="8779" y="8204"/>
                    <a:pt x="8548" y="8501"/>
                  </a:cubicBezTo>
                  <a:cubicBezTo>
                    <a:pt x="8486" y="8421"/>
                    <a:pt x="8414" y="8349"/>
                    <a:pt x="8335" y="8285"/>
                  </a:cubicBezTo>
                  <a:cubicBezTo>
                    <a:pt x="9075" y="7562"/>
                    <a:pt x="9535" y="6551"/>
                    <a:pt x="9535" y="5436"/>
                  </a:cubicBezTo>
                  <a:cubicBezTo>
                    <a:pt x="9535" y="4825"/>
                    <a:pt x="9401" y="4239"/>
                    <a:pt x="9135" y="3693"/>
                  </a:cubicBezTo>
                  <a:cubicBezTo>
                    <a:pt x="9088" y="3599"/>
                    <a:pt x="8994" y="3544"/>
                    <a:pt x="8895" y="3544"/>
                  </a:cubicBezTo>
                  <a:cubicBezTo>
                    <a:pt x="8856" y="3544"/>
                    <a:pt x="8816" y="3552"/>
                    <a:pt x="8778" y="3571"/>
                  </a:cubicBezTo>
                  <a:cubicBezTo>
                    <a:pt x="8647" y="3635"/>
                    <a:pt x="8593" y="3794"/>
                    <a:pt x="8656" y="3926"/>
                  </a:cubicBezTo>
                  <a:cubicBezTo>
                    <a:pt x="8887" y="4399"/>
                    <a:pt x="9004" y="4906"/>
                    <a:pt x="9004" y="5436"/>
                  </a:cubicBezTo>
                  <a:cubicBezTo>
                    <a:pt x="9004" y="6474"/>
                    <a:pt x="8543" y="7408"/>
                    <a:pt x="7816" y="8041"/>
                  </a:cubicBezTo>
                  <a:cubicBezTo>
                    <a:pt x="7731" y="8024"/>
                    <a:pt x="7643" y="8013"/>
                    <a:pt x="7552" y="8013"/>
                  </a:cubicBezTo>
                  <a:cubicBezTo>
                    <a:pt x="7302" y="8013"/>
                    <a:pt x="7067" y="8085"/>
                    <a:pt x="6869" y="8213"/>
                  </a:cubicBezTo>
                  <a:lnTo>
                    <a:pt x="6869" y="5483"/>
                  </a:lnTo>
                  <a:cubicBezTo>
                    <a:pt x="6869" y="4774"/>
                    <a:pt x="6291" y="4196"/>
                    <a:pt x="5580" y="4196"/>
                  </a:cubicBezTo>
                  <a:cubicBezTo>
                    <a:pt x="4870" y="4196"/>
                    <a:pt x="4292" y="4773"/>
                    <a:pt x="4292" y="5483"/>
                  </a:cubicBezTo>
                  <a:lnTo>
                    <a:pt x="4292" y="7006"/>
                  </a:lnTo>
                  <a:cubicBezTo>
                    <a:pt x="3830" y="6637"/>
                    <a:pt x="3535" y="6071"/>
                    <a:pt x="3535" y="5436"/>
                  </a:cubicBezTo>
                  <a:cubicBezTo>
                    <a:pt x="3535" y="4327"/>
                    <a:pt x="4437" y="3425"/>
                    <a:pt x="5546" y="3425"/>
                  </a:cubicBezTo>
                  <a:cubicBezTo>
                    <a:pt x="6655" y="3425"/>
                    <a:pt x="7558" y="4327"/>
                    <a:pt x="7558" y="5436"/>
                  </a:cubicBezTo>
                  <a:cubicBezTo>
                    <a:pt x="7558" y="5809"/>
                    <a:pt x="7455" y="6173"/>
                    <a:pt x="7260" y="6490"/>
                  </a:cubicBezTo>
                  <a:cubicBezTo>
                    <a:pt x="7182" y="6615"/>
                    <a:pt x="7221" y="6778"/>
                    <a:pt x="7346" y="6855"/>
                  </a:cubicBezTo>
                  <a:cubicBezTo>
                    <a:pt x="7390" y="6882"/>
                    <a:pt x="7438" y="6895"/>
                    <a:pt x="7485" y="6895"/>
                  </a:cubicBezTo>
                  <a:cubicBezTo>
                    <a:pt x="7574" y="6895"/>
                    <a:pt x="7661" y="6850"/>
                    <a:pt x="7712" y="6769"/>
                  </a:cubicBezTo>
                  <a:cubicBezTo>
                    <a:pt x="7959" y="6368"/>
                    <a:pt x="8089" y="5907"/>
                    <a:pt x="8089" y="5436"/>
                  </a:cubicBezTo>
                  <a:cubicBezTo>
                    <a:pt x="8089" y="4034"/>
                    <a:pt x="6949" y="2893"/>
                    <a:pt x="5546" y="2893"/>
                  </a:cubicBezTo>
                  <a:cubicBezTo>
                    <a:pt x="4144" y="2893"/>
                    <a:pt x="3003" y="4034"/>
                    <a:pt x="3003" y="5436"/>
                  </a:cubicBezTo>
                  <a:cubicBezTo>
                    <a:pt x="3003" y="6383"/>
                    <a:pt x="3522" y="7209"/>
                    <a:pt x="4292" y="7648"/>
                  </a:cubicBezTo>
                  <a:lnTo>
                    <a:pt x="4292" y="8658"/>
                  </a:lnTo>
                  <a:cubicBezTo>
                    <a:pt x="3004" y="8154"/>
                    <a:pt x="2089" y="6900"/>
                    <a:pt x="2089" y="5436"/>
                  </a:cubicBezTo>
                  <a:cubicBezTo>
                    <a:pt x="2089" y="5289"/>
                    <a:pt x="1970" y="5170"/>
                    <a:pt x="1823" y="5170"/>
                  </a:cubicBezTo>
                  <a:cubicBezTo>
                    <a:pt x="1676" y="5170"/>
                    <a:pt x="1557" y="5289"/>
                    <a:pt x="1557" y="5436"/>
                  </a:cubicBezTo>
                  <a:cubicBezTo>
                    <a:pt x="1557" y="7197"/>
                    <a:pt x="2705" y="8695"/>
                    <a:pt x="4292" y="9222"/>
                  </a:cubicBezTo>
                  <a:lnTo>
                    <a:pt x="4292" y="10177"/>
                  </a:lnTo>
                  <a:cubicBezTo>
                    <a:pt x="2113" y="9602"/>
                    <a:pt x="545" y="7568"/>
                    <a:pt x="646" y="5225"/>
                  </a:cubicBezTo>
                  <a:cubicBezTo>
                    <a:pt x="758" y="2595"/>
                    <a:pt x="2934" y="533"/>
                    <a:pt x="5541" y="533"/>
                  </a:cubicBezTo>
                  <a:close/>
                  <a:moveTo>
                    <a:pt x="12246" y="13134"/>
                  </a:moveTo>
                  <a:lnTo>
                    <a:pt x="12246" y="13772"/>
                  </a:lnTo>
                  <a:lnTo>
                    <a:pt x="11607" y="13772"/>
                  </a:lnTo>
                  <a:lnTo>
                    <a:pt x="11607" y="13134"/>
                  </a:lnTo>
                  <a:close/>
                  <a:moveTo>
                    <a:pt x="8132" y="13225"/>
                  </a:moveTo>
                  <a:cubicBezTo>
                    <a:pt x="8288" y="13225"/>
                    <a:pt x="8414" y="13351"/>
                    <a:pt x="8414" y="13508"/>
                  </a:cubicBezTo>
                  <a:cubicBezTo>
                    <a:pt x="8414" y="13664"/>
                    <a:pt x="8288" y="13792"/>
                    <a:pt x="8132" y="13792"/>
                  </a:cubicBezTo>
                  <a:cubicBezTo>
                    <a:pt x="7974" y="13791"/>
                    <a:pt x="7848" y="13664"/>
                    <a:pt x="7848" y="13508"/>
                  </a:cubicBezTo>
                  <a:cubicBezTo>
                    <a:pt x="7848" y="13351"/>
                    <a:pt x="7974" y="13225"/>
                    <a:pt x="8132" y="13225"/>
                  </a:cubicBezTo>
                  <a:close/>
                  <a:moveTo>
                    <a:pt x="2381" y="11002"/>
                  </a:moveTo>
                  <a:cubicBezTo>
                    <a:pt x="2627" y="11002"/>
                    <a:pt x="2859" y="11099"/>
                    <a:pt x="3033" y="11273"/>
                  </a:cubicBezTo>
                  <a:lnTo>
                    <a:pt x="4292" y="12531"/>
                  </a:lnTo>
                  <a:lnTo>
                    <a:pt x="4292" y="15141"/>
                  </a:lnTo>
                  <a:lnTo>
                    <a:pt x="1729" y="12577"/>
                  </a:lnTo>
                  <a:cubicBezTo>
                    <a:pt x="1368" y="12218"/>
                    <a:pt x="1368" y="11633"/>
                    <a:pt x="1729" y="11273"/>
                  </a:cubicBezTo>
                  <a:cubicBezTo>
                    <a:pt x="1902" y="11099"/>
                    <a:pt x="2134" y="11002"/>
                    <a:pt x="2381" y="11002"/>
                  </a:cubicBezTo>
                  <a:close/>
                  <a:moveTo>
                    <a:pt x="7101" y="15250"/>
                  </a:moveTo>
                  <a:cubicBezTo>
                    <a:pt x="7258" y="15250"/>
                    <a:pt x="7384" y="15377"/>
                    <a:pt x="7384" y="15533"/>
                  </a:cubicBezTo>
                  <a:cubicBezTo>
                    <a:pt x="7384" y="15689"/>
                    <a:pt x="7258" y="15817"/>
                    <a:pt x="7101" y="15817"/>
                  </a:cubicBezTo>
                  <a:cubicBezTo>
                    <a:pt x="6945" y="15817"/>
                    <a:pt x="6817" y="15689"/>
                    <a:pt x="6817" y="15533"/>
                  </a:cubicBezTo>
                  <a:cubicBezTo>
                    <a:pt x="6817" y="15377"/>
                    <a:pt x="6945" y="15250"/>
                    <a:pt x="7101" y="15250"/>
                  </a:cubicBezTo>
                  <a:close/>
                  <a:moveTo>
                    <a:pt x="5580" y="4727"/>
                  </a:moveTo>
                  <a:cubicBezTo>
                    <a:pt x="5997" y="4727"/>
                    <a:pt x="6337" y="5067"/>
                    <a:pt x="6337" y="5483"/>
                  </a:cubicBezTo>
                  <a:lnTo>
                    <a:pt x="6337" y="8973"/>
                  </a:lnTo>
                  <a:cubicBezTo>
                    <a:pt x="6337" y="9104"/>
                    <a:pt x="6432" y="9216"/>
                    <a:pt x="6562" y="9236"/>
                  </a:cubicBezTo>
                  <a:cubicBezTo>
                    <a:pt x="6575" y="9238"/>
                    <a:pt x="6589" y="9239"/>
                    <a:pt x="6602" y="9239"/>
                  </a:cubicBezTo>
                  <a:cubicBezTo>
                    <a:pt x="6717" y="9239"/>
                    <a:pt x="6820" y="9166"/>
                    <a:pt x="6855" y="9053"/>
                  </a:cubicBezTo>
                  <a:cubicBezTo>
                    <a:pt x="6952" y="8748"/>
                    <a:pt x="7232" y="8544"/>
                    <a:pt x="7551" y="8544"/>
                  </a:cubicBezTo>
                  <a:cubicBezTo>
                    <a:pt x="7955" y="8544"/>
                    <a:pt x="8282" y="8872"/>
                    <a:pt x="8282" y="9274"/>
                  </a:cubicBezTo>
                  <a:cubicBezTo>
                    <a:pt x="8282" y="9421"/>
                    <a:pt x="8402" y="9540"/>
                    <a:pt x="8548" y="9540"/>
                  </a:cubicBezTo>
                  <a:cubicBezTo>
                    <a:pt x="8695" y="9540"/>
                    <a:pt x="8814" y="9421"/>
                    <a:pt x="8814" y="9274"/>
                  </a:cubicBezTo>
                  <a:cubicBezTo>
                    <a:pt x="8814" y="8872"/>
                    <a:pt x="9142" y="8544"/>
                    <a:pt x="9544" y="8544"/>
                  </a:cubicBezTo>
                  <a:cubicBezTo>
                    <a:pt x="9915" y="8544"/>
                    <a:pt x="10226" y="8821"/>
                    <a:pt x="10269" y="9189"/>
                  </a:cubicBezTo>
                  <a:cubicBezTo>
                    <a:pt x="10285" y="9320"/>
                    <a:pt x="10394" y="9421"/>
                    <a:pt x="10527" y="9424"/>
                  </a:cubicBezTo>
                  <a:cubicBezTo>
                    <a:pt x="10530" y="9424"/>
                    <a:pt x="10532" y="9424"/>
                    <a:pt x="10535" y="9424"/>
                  </a:cubicBezTo>
                  <a:cubicBezTo>
                    <a:pt x="10664" y="9424"/>
                    <a:pt x="10774" y="9331"/>
                    <a:pt x="10796" y="9203"/>
                  </a:cubicBezTo>
                  <a:cubicBezTo>
                    <a:pt x="10855" y="8850"/>
                    <a:pt x="11157" y="8594"/>
                    <a:pt x="11515" y="8594"/>
                  </a:cubicBezTo>
                  <a:cubicBezTo>
                    <a:pt x="11917" y="8594"/>
                    <a:pt x="12246" y="8923"/>
                    <a:pt x="12246" y="9325"/>
                  </a:cubicBezTo>
                  <a:lnTo>
                    <a:pt x="12246" y="10960"/>
                  </a:lnTo>
                  <a:lnTo>
                    <a:pt x="11442" y="10960"/>
                  </a:lnTo>
                  <a:cubicBezTo>
                    <a:pt x="11296" y="10960"/>
                    <a:pt x="11177" y="11079"/>
                    <a:pt x="11177" y="11225"/>
                  </a:cubicBezTo>
                  <a:cubicBezTo>
                    <a:pt x="11177" y="11372"/>
                    <a:pt x="11296" y="11491"/>
                    <a:pt x="11442" y="11491"/>
                  </a:cubicBezTo>
                  <a:lnTo>
                    <a:pt x="12246" y="11491"/>
                  </a:lnTo>
                  <a:lnTo>
                    <a:pt x="12246" y="12603"/>
                  </a:lnTo>
                  <a:lnTo>
                    <a:pt x="11341" y="12603"/>
                  </a:lnTo>
                  <a:cubicBezTo>
                    <a:pt x="11194" y="12603"/>
                    <a:pt x="11075" y="12722"/>
                    <a:pt x="11075" y="12869"/>
                  </a:cubicBezTo>
                  <a:lnTo>
                    <a:pt x="11075" y="14038"/>
                  </a:lnTo>
                  <a:cubicBezTo>
                    <a:pt x="11075" y="14185"/>
                    <a:pt x="11194" y="14304"/>
                    <a:pt x="11341" y="14304"/>
                  </a:cubicBezTo>
                  <a:lnTo>
                    <a:pt x="12246" y="14304"/>
                  </a:lnTo>
                  <a:lnTo>
                    <a:pt x="12246" y="15267"/>
                  </a:lnTo>
                  <a:lnTo>
                    <a:pt x="7872" y="15267"/>
                  </a:lnTo>
                  <a:cubicBezTo>
                    <a:pt x="7761" y="14948"/>
                    <a:pt x="7458" y="14718"/>
                    <a:pt x="7101" y="14718"/>
                  </a:cubicBezTo>
                  <a:cubicBezTo>
                    <a:pt x="6652" y="14718"/>
                    <a:pt x="6286" y="15083"/>
                    <a:pt x="6286" y="15533"/>
                  </a:cubicBezTo>
                  <a:cubicBezTo>
                    <a:pt x="6286" y="15982"/>
                    <a:pt x="6652" y="16348"/>
                    <a:pt x="7101" y="16348"/>
                  </a:cubicBezTo>
                  <a:cubicBezTo>
                    <a:pt x="7458" y="16348"/>
                    <a:pt x="7761" y="16117"/>
                    <a:pt x="7872" y="15799"/>
                  </a:cubicBezTo>
                  <a:lnTo>
                    <a:pt x="12220" y="15799"/>
                  </a:lnTo>
                  <a:cubicBezTo>
                    <a:pt x="12062" y="16828"/>
                    <a:pt x="11171" y="17618"/>
                    <a:pt x="10099" y="17618"/>
                  </a:cubicBezTo>
                  <a:lnTo>
                    <a:pt x="6970" y="17618"/>
                  </a:lnTo>
                  <a:cubicBezTo>
                    <a:pt x="5786" y="17618"/>
                    <a:pt x="4823" y="16655"/>
                    <a:pt x="4823" y="15472"/>
                  </a:cubicBezTo>
                  <a:lnTo>
                    <a:pt x="4823" y="13773"/>
                  </a:lnTo>
                  <a:lnTo>
                    <a:pt x="7360" y="13773"/>
                  </a:lnTo>
                  <a:cubicBezTo>
                    <a:pt x="7471" y="14093"/>
                    <a:pt x="7774" y="14323"/>
                    <a:pt x="8130" y="14323"/>
                  </a:cubicBezTo>
                  <a:cubicBezTo>
                    <a:pt x="8580" y="14323"/>
                    <a:pt x="8946" y="13957"/>
                    <a:pt x="8946" y="13507"/>
                  </a:cubicBezTo>
                  <a:cubicBezTo>
                    <a:pt x="8946" y="13059"/>
                    <a:pt x="8580" y="12692"/>
                    <a:pt x="8130" y="12692"/>
                  </a:cubicBezTo>
                  <a:cubicBezTo>
                    <a:pt x="7774" y="12692"/>
                    <a:pt x="7471" y="12922"/>
                    <a:pt x="7360" y="13241"/>
                  </a:cubicBezTo>
                  <a:lnTo>
                    <a:pt x="4823" y="13241"/>
                  </a:lnTo>
                  <a:lnTo>
                    <a:pt x="4823" y="11491"/>
                  </a:lnTo>
                  <a:lnTo>
                    <a:pt x="9706" y="11491"/>
                  </a:lnTo>
                  <a:cubicBezTo>
                    <a:pt x="9852" y="11491"/>
                    <a:pt x="9971" y="11372"/>
                    <a:pt x="9971" y="11225"/>
                  </a:cubicBezTo>
                  <a:cubicBezTo>
                    <a:pt x="9971" y="11078"/>
                    <a:pt x="9852" y="10959"/>
                    <a:pt x="9706" y="10959"/>
                  </a:cubicBezTo>
                  <a:lnTo>
                    <a:pt x="4823" y="10959"/>
                  </a:lnTo>
                  <a:lnTo>
                    <a:pt x="4823" y="5483"/>
                  </a:lnTo>
                  <a:cubicBezTo>
                    <a:pt x="4823" y="5066"/>
                    <a:pt x="5163" y="4727"/>
                    <a:pt x="5580" y="4727"/>
                  </a:cubicBezTo>
                  <a:close/>
                  <a:moveTo>
                    <a:pt x="5542" y="1"/>
                  </a:moveTo>
                  <a:cubicBezTo>
                    <a:pt x="2651" y="1"/>
                    <a:pt x="240" y="2287"/>
                    <a:pt x="114" y="5202"/>
                  </a:cubicBezTo>
                  <a:cubicBezTo>
                    <a:pt x="1" y="7847"/>
                    <a:pt x="1806" y="10137"/>
                    <a:pt x="4292" y="10725"/>
                  </a:cubicBezTo>
                  <a:lnTo>
                    <a:pt x="4292" y="11779"/>
                  </a:lnTo>
                  <a:lnTo>
                    <a:pt x="3409" y="10896"/>
                  </a:lnTo>
                  <a:cubicBezTo>
                    <a:pt x="3134" y="10622"/>
                    <a:pt x="2769" y="10470"/>
                    <a:pt x="2381" y="10470"/>
                  </a:cubicBezTo>
                  <a:cubicBezTo>
                    <a:pt x="1992" y="10470"/>
                    <a:pt x="1627" y="10622"/>
                    <a:pt x="1352" y="10896"/>
                  </a:cubicBezTo>
                  <a:cubicBezTo>
                    <a:pt x="785" y="11463"/>
                    <a:pt x="785" y="12386"/>
                    <a:pt x="1352" y="12953"/>
                  </a:cubicBezTo>
                  <a:lnTo>
                    <a:pt x="4333" y="15934"/>
                  </a:lnTo>
                  <a:cubicBezTo>
                    <a:pt x="4551" y="17191"/>
                    <a:pt x="5651" y="18150"/>
                    <a:pt x="6970" y="18150"/>
                  </a:cubicBezTo>
                  <a:lnTo>
                    <a:pt x="10098" y="18150"/>
                  </a:lnTo>
                  <a:cubicBezTo>
                    <a:pt x="11575" y="18150"/>
                    <a:pt x="12776" y="16948"/>
                    <a:pt x="12776" y="15472"/>
                  </a:cubicBezTo>
                  <a:lnTo>
                    <a:pt x="12776" y="9325"/>
                  </a:lnTo>
                  <a:cubicBezTo>
                    <a:pt x="12778" y="8629"/>
                    <a:pt x="12211" y="8064"/>
                    <a:pt x="11515" y="8064"/>
                  </a:cubicBezTo>
                  <a:cubicBezTo>
                    <a:pt x="11130" y="8064"/>
                    <a:pt x="10782" y="8235"/>
                    <a:pt x="10549" y="8511"/>
                  </a:cubicBezTo>
                  <a:cubicBezTo>
                    <a:pt x="10458" y="8391"/>
                    <a:pt x="10346" y="8289"/>
                    <a:pt x="10220" y="8209"/>
                  </a:cubicBezTo>
                  <a:cubicBezTo>
                    <a:pt x="10675" y="7441"/>
                    <a:pt x="10936" y="6567"/>
                    <a:pt x="10975" y="5669"/>
                  </a:cubicBezTo>
                  <a:cubicBezTo>
                    <a:pt x="11103" y="2675"/>
                    <a:pt x="8772" y="135"/>
                    <a:pt x="5778" y="6"/>
                  </a:cubicBezTo>
                  <a:cubicBezTo>
                    <a:pt x="5699" y="2"/>
                    <a:pt x="5621" y="1"/>
                    <a:pt x="5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8" name="Google Shape;1578;p45"/>
          <p:cNvGrpSpPr/>
          <p:nvPr/>
        </p:nvGrpSpPr>
        <p:grpSpPr>
          <a:xfrm>
            <a:off x="3365711" y="3686734"/>
            <a:ext cx="437370" cy="320035"/>
            <a:chOff x="3963285" y="3226337"/>
            <a:chExt cx="602023" cy="439668"/>
          </a:xfrm>
        </p:grpSpPr>
        <p:sp>
          <p:nvSpPr>
            <p:cNvPr id="1579" name="Google Shape;1579;p45"/>
            <p:cNvSpPr/>
            <p:nvPr/>
          </p:nvSpPr>
          <p:spPr>
            <a:xfrm>
              <a:off x="3963319" y="3226337"/>
              <a:ext cx="601990" cy="439668"/>
            </a:xfrm>
            <a:custGeom>
              <a:avLst/>
              <a:gdLst/>
              <a:ahLst/>
              <a:cxnLst/>
              <a:rect l="l" t="t" r="r" b="b"/>
              <a:pathLst>
                <a:path w="18150" h="13256" extrusionOk="0">
                  <a:moveTo>
                    <a:pt x="4330" y="533"/>
                  </a:moveTo>
                  <a:lnTo>
                    <a:pt x="4330" y="1584"/>
                  </a:lnTo>
                  <a:lnTo>
                    <a:pt x="3312" y="1584"/>
                  </a:lnTo>
                  <a:lnTo>
                    <a:pt x="3312" y="533"/>
                  </a:lnTo>
                  <a:close/>
                  <a:moveTo>
                    <a:pt x="14838" y="533"/>
                  </a:moveTo>
                  <a:lnTo>
                    <a:pt x="14838" y="1584"/>
                  </a:lnTo>
                  <a:lnTo>
                    <a:pt x="13820" y="1584"/>
                  </a:lnTo>
                  <a:lnTo>
                    <a:pt x="13820" y="533"/>
                  </a:lnTo>
                  <a:close/>
                  <a:moveTo>
                    <a:pt x="1550" y="2662"/>
                  </a:moveTo>
                  <a:lnTo>
                    <a:pt x="1550" y="3714"/>
                  </a:lnTo>
                  <a:lnTo>
                    <a:pt x="532" y="3714"/>
                  </a:lnTo>
                  <a:lnTo>
                    <a:pt x="532" y="2662"/>
                  </a:lnTo>
                  <a:close/>
                  <a:moveTo>
                    <a:pt x="17618" y="2662"/>
                  </a:moveTo>
                  <a:lnTo>
                    <a:pt x="17618" y="3714"/>
                  </a:lnTo>
                  <a:lnTo>
                    <a:pt x="16599" y="3714"/>
                  </a:lnTo>
                  <a:lnTo>
                    <a:pt x="16599" y="2662"/>
                  </a:lnTo>
                  <a:close/>
                  <a:moveTo>
                    <a:pt x="12577" y="3044"/>
                  </a:moveTo>
                  <a:lnTo>
                    <a:pt x="12577" y="10213"/>
                  </a:lnTo>
                  <a:lnTo>
                    <a:pt x="5573" y="10213"/>
                  </a:lnTo>
                  <a:lnTo>
                    <a:pt x="5573" y="3044"/>
                  </a:lnTo>
                  <a:close/>
                  <a:moveTo>
                    <a:pt x="4330" y="11673"/>
                  </a:moveTo>
                  <a:lnTo>
                    <a:pt x="4330" y="12725"/>
                  </a:lnTo>
                  <a:lnTo>
                    <a:pt x="3312" y="12725"/>
                  </a:lnTo>
                  <a:lnTo>
                    <a:pt x="3312" y="11673"/>
                  </a:lnTo>
                  <a:close/>
                  <a:moveTo>
                    <a:pt x="14838" y="11673"/>
                  </a:moveTo>
                  <a:lnTo>
                    <a:pt x="14838" y="12725"/>
                  </a:lnTo>
                  <a:lnTo>
                    <a:pt x="13820" y="12725"/>
                  </a:lnTo>
                  <a:lnTo>
                    <a:pt x="13820" y="11673"/>
                  </a:lnTo>
                  <a:close/>
                  <a:moveTo>
                    <a:pt x="3224" y="1"/>
                  </a:moveTo>
                  <a:cubicBezTo>
                    <a:pt x="2979" y="1"/>
                    <a:pt x="2780" y="199"/>
                    <a:pt x="2780" y="443"/>
                  </a:cubicBezTo>
                  <a:lnTo>
                    <a:pt x="2780" y="1672"/>
                  </a:lnTo>
                  <a:cubicBezTo>
                    <a:pt x="2780" y="1917"/>
                    <a:pt x="2979" y="2116"/>
                    <a:pt x="3224" y="2116"/>
                  </a:cubicBezTo>
                  <a:lnTo>
                    <a:pt x="3529" y="2116"/>
                  </a:lnTo>
                  <a:lnTo>
                    <a:pt x="3529" y="4103"/>
                  </a:lnTo>
                  <a:cubicBezTo>
                    <a:pt x="3529" y="4347"/>
                    <a:pt x="3727" y="4546"/>
                    <a:pt x="3971" y="4546"/>
                  </a:cubicBezTo>
                  <a:lnTo>
                    <a:pt x="5041" y="4546"/>
                  </a:lnTo>
                  <a:lnTo>
                    <a:pt x="5041" y="5597"/>
                  </a:lnTo>
                  <a:lnTo>
                    <a:pt x="1325" y="5597"/>
                  </a:lnTo>
                  <a:lnTo>
                    <a:pt x="1325" y="4245"/>
                  </a:lnTo>
                  <a:lnTo>
                    <a:pt x="1640" y="4245"/>
                  </a:lnTo>
                  <a:cubicBezTo>
                    <a:pt x="1884" y="4245"/>
                    <a:pt x="2082" y="4047"/>
                    <a:pt x="2082" y="3803"/>
                  </a:cubicBezTo>
                  <a:lnTo>
                    <a:pt x="2082" y="2573"/>
                  </a:lnTo>
                  <a:cubicBezTo>
                    <a:pt x="2082" y="2328"/>
                    <a:pt x="1884" y="2130"/>
                    <a:pt x="1640" y="2130"/>
                  </a:cubicBezTo>
                  <a:lnTo>
                    <a:pt x="443" y="2130"/>
                  </a:lnTo>
                  <a:cubicBezTo>
                    <a:pt x="199" y="2130"/>
                    <a:pt x="1" y="2328"/>
                    <a:pt x="1" y="2573"/>
                  </a:cubicBezTo>
                  <a:lnTo>
                    <a:pt x="1" y="3803"/>
                  </a:lnTo>
                  <a:cubicBezTo>
                    <a:pt x="1" y="4047"/>
                    <a:pt x="199" y="4245"/>
                    <a:pt x="443" y="4245"/>
                  </a:cubicBezTo>
                  <a:lnTo>
                    <a:pt x="794" y="4245"/>
                  </a:lnTo>
                  <a:lnTo>
                    <a:pt x="794" y="5686"/>
                  </a:lnTo>
                  <a:cubicBezTo>
                    <a:pt x="794" y="5930"/>
                    <a:pt x="992" y="6129"/>
                    <a:pt x="1236" y="6129"/>
                  </a:cubicBezTo>
                  <a:lnTo>
                    <a:pt x="5041" y="6129"/>
                  </a:lnTo>
                  <a:lnTo>
                    <a:pt x="5041" y="7072"/>
                  </a:lnTo>
                  <a:lnTo>
                    <a:pt x="3971" y="7072"/>
                  </a:lnTo>
                  <a:cubicBezTo>
                    <a:pt x="3824" y="7072"/>
                    <a:pt x="3705" y="7191"/>
                    <a:pt x="3705" y="7338"/>
                  </a:cubicBezTo>
                  <a:cubicBezTo>
                    <a:pt x="3705" y="7485"/>
                    <a:pt x="3824" y="7604"/>
                    <a:pt x="3971" y="7604"/>
                  </a:cubicBezTo>
                  <a:lnTo>
                    <a:pt x="5041" y="7604"/>
                  </a:lnTo>
                  <a:lnTo>
                    <a:pt x="5041" y="8711"/>
                  </a:lnTo>
                  <a:lnTo>
                    <a:pt x="3971" y="8711"/>
                  </a:lnTo>
                  <a:cubicBezTo>
                    <a:pt x="3727" y="8711"/>
                    <a:pt x="3529" y="8909"/>
                    <a:pt x="3529" y="9153"/>
                  </a:cubicBezTo>
                  <a:lnTo>
                    <a:pt x="3529" y="11141"/>
                  </a:lnTo>
                  <a:lnTo>
                    <a:pt x="3224" y="11141"/>
                  </a:lnTo>
                  <a:cubicBezTo>
                    <a:pt x="2979" y="11141"/>
                    <a:pt x="2780" y="11339"/>
                    <a:pt x="2780" y="11583"/>
                  </a:cubicBezTo>
                  <a:lnTo>
                    <a:pt x="2780" y="12812"/>
                  </a:lnTo>
                  <a:cubicBezTo>
                    <a:pt x="2780" y="13057"/>
                    <a:pt x="2979" y="13256"/>
                    <a:pt x="3224" y="13256"/>
                  </a:cubicBezTo>
                  <a:lnTo>
                    <a:pt x="4419" y="13256"/>
                  </a:lnTo>
                  <a:cubicBezTo>
                    <a:pt x="4663" y="13256"/>
                    <a:pt x="4862" y="13057"/>
                    <a:pt x="4862" y="12812"/>
                  </a:cubicBezTo>
                  <a:lnTo>
                    <a:pt x="4862" y="11583"/>
                  </a:lnTo>
                  <a:cubicBezTo>
                    <a:pt x="4862" y="11339"/>
                    <a:pt x="4663" y="11141"/>
                    <a:pt x="4419" y="11141"/>
                  </a:cubicBezTo>
                  <a:lnTo>
                    <a:pt x="4061" y="11141"/>
                  </a:lnTo>
                  <a:lnTo>
                    <a:pt x="4061" y="9242"/>
                  </a:lnTo>
                  <a:lnTo>
                    <a:pt x="5041" y="9242"/>
                  </a:lnTo>
                  <a:lnTo>
                    <a:pt x="5041" y="10301"/>
                  </a:lnTo>
                  <a:cubicBezTo>
                    <a:pt x="5041" y="10545"/>
                    <a:pt x="5240" y="10743"/>
                    <a:pt x="5485" y="10743"/>
                  </a:cubicBezTo>
                  <a:lnTo>
                    <a:pt x="6475" y="10743"/>
                  </a:lnTo>
                  <a:lnTo>
                    <a:pt x="6475" y="11944"/>
                  </a:lnTo>
                  <a:cubicBezTo>
                    <a:pt x="6475" y="12091"/>
                    <a:pt x="6594" y="12210"/>
                    <a:pt x="6740" y="12210"/>
                  </a:cubicBezTo>
                  <a:cubicBezTo>
                    <a:pt x="6887" y="12210"/>
                    <a:pt x="7006" y="12091"/>
                    <a:pt x="7006" y="11944"/>
                  </a:cubicBezTo>
                  <a:lnTo>
                    <a:pt x="7006" y="10743"/>
                  </a:lnTo>
                  <a:lnTo>
                    <a:pt x="8031" y="10743"/>
                  </a:lnTo>
                  <a:lnTo>
                    <a:pt x="8031" y="11944"/>
                  </a:lnTo>
                  <a:cubicBezTo>
                    <a:pt x="8031" y="12091"/>
                    <a:pt x="8150" y="12210"/>
                    <a:pt x="8297" y="12210"/>
                  </a:cubicBezTo>
                  <a:cubicBezTo>
                    <a:pt x="8444" y="12210"/>
                    <a:pt x="8563" y="12091"/>
                    <a:pt x="8563" y="11944"/>
                  </a:cubicBezTo>
                  <a:lnTo>
                    <a:pt x="8563" y="10743"/>
                  </a:lnTo>
                  <a:lnTo>
                    <a:pt x="9588" y="10743"/>
                  </a:lnTo>
                  <a:lnTo>
                    <a:pt x="9588" y="11944"/>
                  </a:lnTo>
                  <a:cubicBezTo>
                    <a:pt x="9588" y="12091"/>
                    <a:pt x="9707" y="12210"/>
                    <a:pt x="9854" y="12210"/>
                  </a:cubicBezTo>
                  <a:cubicBezTo>
                    <a:pt x="10000" y="12210"/>
                    <a:pt x="10119" y="12091"/>
                    <a:pt x="10119" y="11944"/>
                  </a:cubicBezTo>
                  <a:lnTo>
                    <a:pt x="10119" y="10743"/>
                  </a:lnTo>
                  <a:lnTo>
                    <a:pt x="11144" y="10743"/>
                  </a:lnTo>
                  <a:lnTo>
                    <a:pt x="11144" y="11944"/>
                  </a:lnTo>
                  <a:cubicBezTo>
                    <a:pt x="11144" y="12091"/>
                    <a:pt x="11263" y="12210"/>
                    <a:pt x="11410" y="12210"/>
                  </a:cubicBezTo>
                  <a:cubicBezTo>
                    <a:pt x="11557" y="12210"/>
                    <a:pt x="11676" y="12091"/>
                    <a:pt x="11676" y="11944"/>
                  </a:cubicBezTo>
                  <a:lnTo>
                    <a:pt x="11676" y="10743"/>
                  </a:lnTo>
                  <a:lnTo>
                    <a:pt x="12667" y="10743"/>
                  </a:lnTo>
                  <a:cubicBezTo>
                    <a:pt x="12911" y="10743"/>
                    <a:pt x="13109" y="10545"/>
                    <a:pt x="13109" y="10301"/>
                  </a:cubicBezTo>
                  <a:lnTo>
                    <a:pt x="13109" y="9242"/>
                  </a:lnTo>
                  <a:lnTo>
                    <a:pt x="14090" y="9242"/>
                  </a:lnTo>
                  <a:lnTo>
                    <a:pt x="14090" y="11141"/>
                  </a:lnTo>
                  <a:lnTo>
                    <a:pt x="13732" y="11141"/>
                  </a:lnTo>
                  <a:cubicBezTo>
                    <a:pt x="13487" y="11141"/>
                    <a:pt x="13289" y="11339"/>
                    <a:pt x="13289" y="11583"/>
                  </a:cubicBezTo>
                  <a:lnTo>
                    <a:pt x="13289" y="12812"/>
                  </a:lnTo>
                  <a:cubicBezTo>
                    <a:pt x="13289" y="13057"/>
                    <a:pt x="13487" y="13256"/>
                    <a:pt x="13732" y="13256"/>
                  </a:cubicBezTo>
                  <a:lnTo>
                    <a:pt x="14927" y="13256"/>
                  </a:lnTo>
                  <a:cubicBezTo>
                    <a:pt x="15171" y="13256"/>
                    <a:pt x="15370" y="13057"/>
                    <a:pt x="15370" y="12812"/>
                  </a:cubicBezTo>
                  <a:lnTo>
                    <a:pt x="15370" y="11583"/>
                  </a:lnTo>
                  <a:cubicBezTo>
                    <a:pt x="15370" y="11339"/>
                    <a:pt x="15171" y="11141"/>
                    <a:pt x="14927" y="11141"/>
                  </a:cubicBezTo>
                  <a:lnTo>
                    <a:pt x="14622" y="11141"/>
                  </a:lnTo>
                  <a:lnTo>
                    <a:pt x="14622" y="9153"/>
                  </a:lnTo>
                  <a:cubicBezTo>
                    <a:pt x="14622" y="8909"/>
                    <a:pt x="14424" y="8711"/>
                    <a:pt x="14179" y="8711"/>
                  </a:cubicBezTo>
                  <a:lnTo>
                    <a:pt x="13109" y="8711"/>
                  </a:lnTo>
                  <a:lnTo>
                    <a:pt x="13109" y="7604"/>
                  </a:lnTo>
                  <a:lnTo>
                    <a:pt x="14215" y="7604"/>
                  </a:lnTo>
                  <a:cubicBezTo>
                    <a:pt x="14362" y="7604"/>
                    <a:pt x="14481" y="7485"/>
                    <a:pt x="14481" y="7338"/>
                  </a:cubicBezTo>
                  <a:cubicBezTo>
                    <a:pt x="14481" y="7191"/>
                    <a:pt x="14362" y="7072"/>
                    <a:pt x="14215" y="7072"/>
                  </a:cubicBezTo>
                  <a:lnTo>
                    <a:pt x="13109" y="7072"/>
                  </a:lnTo>
                  <a:lnTo>
                    <a:pt x="13109" y="6129"/>
                  </a:lnTo>
                  <a:lnTo>
                    <a:pt x="16914" y="6129"/>
                  </a:lnTo>
                  <a:cubicBezTo>
                    <a:pt x="17159" y="6129"/>
                    <a:pt x="17357" y="5930"/>
                    <a:pt x="17357" y="5686"/>
                  </a:cubicBezTo>
                  <a:lnTo>
                    <a:pt x="17357" y="4245"/>
                  </a:lnTo>
                  <a:lnTo>
                    <a:pt x="17707" y="4245"/>
                  </a:lnTo>
                  <a:cubicBezTo>
                    <a:pt x="17951" y="4245"/>
                    <a:pt x="18150" y="4047"/>
                    <a:pt x="18150" y="3803"/>
                  </a:cubicBezTo>
                  <a:lnTo>
                    <a:pt x="18150" y="2573"/>
                  </a:lnTo>
                  <a:cubicBezTo>
                    <a:pt x="18150" y="2329"/>
                    <a:pt x="17951" y="2130"/>
                    <a:pt x="17707" y="2130"/>
                  </a:cubicBezTo>
                  <a:lnTo>
                    <a:pt x="16511" y="2130"/>
                  </a:lnTo>
                  <a:cubicBezTo>
                    <a:pt x="16267" y="2130"/>
                    <a:pt x="16068" y="2329"/>
                    <a:pt x="16068" y="2574"/>
                  </a:cubicBezTo>
                  <a:lnTo>
                    <a:pt x="16068" y="3803"/>
                  </a:lnTo>
                  <a:cubicBezTo>
                    <a:pt x="16068" y="4047"/>
                    <a:pt x="16267" y="4245"/>
                    <a:pt x="16511" y="4245"/>
                  </a:cubicBezTo>
                  <a:lnTo>
                    <a:pt x="16825" y="4245"/>
                  </a:lnTo>
                  <a:lnTo>
                    <a:pt x="16825" y="5598"/>
                  </a:lnTo>
                  <a:lnTo>
                    <a:pt x="13109" y="5598"/>
                  </a:lnTo>
                  <a:lnTo>
                    <a:pt x="13109" y="4546"/>
                  </a:lnTo>
                  <a:lnTo>
                    <a:pt x="14179" y="4546"/>
                  </a:lnTo>
                  <a:cubicBezTo>
                    <a:pt x="14424" y="4546"/>
                    <a:pt x="14622" y="4347"/>
                    <a:pt x="14622" y="4103"/>
                  </a:cubicBezTo>
                  <a:lnTo>
                    <a:pt x="14622" y="2116"/>
                  </a:lnTo>
                  <a:lnTo>
                    <a:pt x="14928" y="2116"/>
                  </a:lnTo>
                  <a:cubicBezTo>
                    <a:pt x="15172" y="2116"/>
                    <a:pt x="15370" y="1917"/>
                    <a:pt x="15370" y="1672"/>
                  </a:cubicBezTo>
                  <a:lnTo>
                    <a:pt x="15370" y="443"/>
                  </a:lnTo>
                  <a:cubicBezTo>
                    <a:pt x="15370" y="199"/>
                    <a:pt x="15172" y="1"/>
                    <a:pt x="14928" y="1"/>
                  </a:cubicBezTo>
                  <a:lnTo>
                    <a:pt x="13732" y="1"/>
                  </a:lnTo>
                  <a:cubicBezTo>
                    <a:pt x="13487" y="1"/>
                    <a:pt x="13289" y="199"/>
                    <a:pt x="13289" y="443"/>
                  </a:cubicBezTo>
                  <a:lnTo>
                    <a:pt x="13289" y="1672"/>
                  </a:lnTo>
                  <a:cubicBezTo>
                    <a:pt x="13289" y="1917"/>
                    <a:pt x="13487" y="2116"/>
                    <a:pt x="13732" y="2116"/>
                  </a:cubicBezTo>
                  <a:lnTo>
                    <a:pt x="14090" y="2116"/>
                  </a:lnTo>
                  <a:lnTo>
                    <a:pt x="14090" y="4014"/>
                  </a:lnTo>
                  <a:lnTo>
                    <a:pt x="13109" y="4014"/>
                  </a:lnTo>
                  <a:lnTo>
                    <a:pt x="13109" y="2956"/>
                  </a:lnTo>
                  <a:cubicBezTo>
                    <a:pt x="13109" y="2711"/>
                    <a:pt x="12910" y="2512"/>
                    <a:pt x="12667" y="2512"/>
                  </a:cubicBezTo>
                  <a:lnTo>
                    <a:pt x="11676" y="2512"/>
                  </a:lnTo>
                  <a:lnTo>
                    <a:pt x="11676" y="1312"/>
                  </a:lnTo>
                  <a:cubicBezTo>
                    <a:pt x="11676" y="1165"/>
                    <a:pt x="11557" y="1046"/>
                    <a:pt x="11410" y="1046"/>
                  </a:cubicBezTo>
                  <a:cubicBezTo>
                    <a:pt x="11263" y="1046"/>
                    <a:pt x="11144" y="1165"/>
                    <a:pt x="11144" y="1312"/>
                  </a:cubicBezTo>
                  <a:lnTo>
                    <a:pt x="11144" y="2512"/>
                  </a:lnTo>
                  <a:lnTo>
                    <a:pt x="10119" y="2512"/>
                  </a:lnTo>
                  <a:lnTo>
                    <a:pt x="10119" y="1312"/>
                  </a:lnTo>
                  <a:cubicBezTo>
                    <a:pt x="10119" y="1165"/>
                    <a:pt x="10000" y="1046"/>
                    <a:pt x="9854" y="1046"/>
                  </a:cubicBezTo>
                  <a:cubicBezTo>
                    <a:pt x="9707" y="1046"/>
                    <a:pt x="9588" y="1165"/>
                    <a:pt x="9588" y="1312"/>
                  </a:cubicBezTo>
                  <a:lnTo>
                    <a:pt x="9588" y="2512"/>
                  </a:lnTo>
                  <a:lnTo>
                    <a:pt x="8563" y="2512"/>
                  </a:lnTo>
                  <a:lnTo>
                    <a:pt x="8563" y="1312"/>
                  </a:lnTo>
                  <a:cubicBezTo>
                    <a:pt x="8563" y="1165"/>
                    <a:pt x="8444" y="1046"/>
                    <a:pt x="8297" y="1046"/>
                  </a:cubicBezTo>
                  <a:cubicBezTo>
                    <a:pt x="8150" y="1046"/>
                    <a:pt x="8031" y="1165"/>
                    <a:pt x="8031" y="1312"/>
                  </a:cubicBezTo>
                  <a:lnTo>
                    <a:pt x="8031" y="2512"/>
                  </a:lnTo>
                  <a:lnTo>
                    <a:pt x="7006" y="2512"/>
                  </a:lnTo>
                  <a:lnTo>
                    <a:pt x="7006" y="1312"/>
                  </a:lnTo>
                  <a:cubicBezTo>
                    <a:pt x="7006" y="1165"/>
                    <a:pt x="6887" y="1046"/>
                    <a:pt x="6740" y="1046"/>
                  </a:cubicBezTo>
                  <a:cubicBezTo>
                    <a:pt x="6594" y="1046"/>
                    <a:pt x="6475" y="1165"/>
                    <a:pt x="6475" y="1312"/>
                  </a:cubicBezTo>
                  <a:lnTo>
                    <a:pt x="6475" y="2512"/>
                  </a:lnTo>
                  <a:lnTo>
                    <a:pt x="5485" y="2512"/>
                  </a:lnTo>
                  <a:cubicBezTo>
                    <a:pt x="5240" y="2512"/>
                    <a:pt x="5041" y="2711"/>
                    <a:pt x="5041" y="2956"/>
                  </a:cubicBezTo>
                  <a:lnTo>
                    <a:pt x="5041" y="4014"/>
                  </a:lnTo>
                  <a:lnTo>
                    <a:pt x="4061" y="4014"/>
                  </a:lnTo>
                  <a:lnTo>
                    <a:pt x="4061" y="2116"/>
                  </a:lnTo>
                  <a:lnTo>
                    <a:pt x="4419" y="2116"/>
                  </a:lnTo>
                  <a:cubicBezTo>
                    <a:pt x="4663" y="2116"/>
                    <a:pt x="4863" y="1917"/>
                    <a:pt x="4863" y="1672"/>
                  </a:cubicBezTo>
                  <a:lnTo>
                    <a:pt x="4863" y="443"/>
                  </a:lnTo>
                  <a:cubicBezTo>
                    <a:pt x="4863" y="199"/>
                    <a:pt x="4663" y="1"/>
                    <a:pt x="44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5"/>
            <p:cNvSpPr/>
            <p:nvPr/>
          </p:nvSpPr>
          <p:spPr>
            <a:xfrm>
              <a:off x="4475325" y="3460898"/>
              <a:ext cx="89983" cy="132703"/>
            </a:xfrm>
            <a:custGeom>
              <a:avLst/>
              <a:gdLst/>
              <a:ahLst/>
              <a:cxnLst/>
              <a:rect l="l" t="t" r="r" b="b"/>
              <a:pathLst>
                <a:path w="2713" h="4001" extrusionOk="0">
                  <a:moveTo>
                    <a:pt x="2181" y="2417"/>
                  </a:moveTo>
                  <a:lnTo>
                    <a:pt x="2181" y="3468"/>
                  </a:lnTo>
                  <a:lnTo>
                    <a:pt x="1162" y="3468"/>
                  </a:lnTo>
                  <a:lnTo>
                    <a:pt x="1162" y="2417"/>
                  </a:lnTo>
                  <a:close/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lnTo>
                    <a:pt x="1389" y="533"/>
                  </a:lnTo>
                  <a:lnTo>
                    <a:pt x="1389" y="1885"/>
                  </a:lnTo>
                  <a:lnTo>
                    <a:pt x="1074" y="1885"/>
                  </a:lnTo>
                  <a:cubicBezTo>
                    <a:pt x="830" y="1885"/>
                    <a:pt x="631" y="2083"/>
                    <a:pt x="631" y="2327"/>
                  </a:cubicBezTo>
                  <a:lnTo>
                    <a:pt x="631" y="3556"/>
                  </a:lnTo>
                  <a:cubicBezTo>
                    <a:pt x="631" y="3801"/>
                    <a:pt x="830" y="4000"/>
                    <a:pt x="1074" y="4000"/>
                  </a:cubicBezTo>
                  <a:lnTo>
                    <a:pt x="2270" y="4000"/>
                  </a:lnTo>
                  <a:cubicBezTo>
                    <a:pt x="2514" y="4000"/>
                    <a:pt x="2713" y="3801"/>
                    <a:pt x="2713" y="3556"/>
                  </a:cubicBezTo>
                  <a:lnTo>
                    <a:pt x="2713" y="2327"/>
                  </a:lnTo>
                  <a:cubicBezTo>
                    <a:pt x="2713" y="2083"/>
                    <a:pt x="2514" y="1885"/>
                    <a:pt x="2270" y="1885"/>
                  </a:cubicBezTo>
                  <a:lnTo>
                    <a:pt x="1920" y="1885"/>
                  </a:lnTo>
                  <a:lnTo>
                    <a:pt x="1920" y="443"/>
                  </a:lnTo>
                  <a:cubicBezTo>
                    <a:pt x="1920" y="199"/>
                    <a:pt x="1722" y="1"/>
                    <a:pt x="1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5"/>
            <p:cNvSpPr/>
            <p:nvPr/>
          </p:nvSpPr>
          <p:spPr>
            <a:xfrm>
              <a:off x="3963285" y="3460898"/>
              <a:ext cx="91177" cy="132703"/>
            </a:xfrm>
            <a:custGeom>
              <a:avLst/>
              <a:gdLst/>
              <a:ahLst/>
              <a:cxnLst/>
              <a:rect l="l" t="t" r="r" b="b"/>
              <a:pathLst>
                <a:path w="2749" h="4001" extrusionOk="0">
                  <a:moveTo>
                    <a:pt x="1551" y="2417"/>
                  </a:moveTo>
                  <a:lnTo>
                    <a:pt x="1551" y="3468"/>
                  </a:lnTo>
                  <a:lnTo>
                    <a:pt x="533" y="3468"/>
                  </a:lnTo>
                  <a:lnTo>
                    <a:pt x="533" y="2417"/>
                  </a:lnTo>
                  <a:close/>
                  <a:moveTo>
                    <a:pt x="1237" y="1"/>
                  </a:moveTo>
                  <a:cubicBezTo>
                    <a:pt x="993" y="1"/>
                    <a:pt x="794" y="199"/>
                    <a:pt x="794" y="443"/>
                  </a:cubicBezTo>
                  <a:lnTo>
                    <a:pt x="794" y="1885"/>
                  </a:lnTo>
                  <a:lnTo>
                    <a:pt x="444" y="1885"/>
                  </a:lnTo>
                  <a:cubicBezTo>
                    <a:pt x="200" y="1885"/>
                    <a:pt x="1" y="2083"/>
                    <a:pt x="1" y="2327"/>
                  </a:cubicBezTo>
                  <a:lnTo>
                    <a:pt x="1" y="3558"/>
                  </a:lnTo>
                  <a:cubicBezTo>
                    <a:pt x="1" y="3802"/>
                    <a:pt x="200" y="4000"/>
                    <a:pt x="444" y="4000"/>
                  </a:cubicBezTo>
                  <a:lnTo>
                    <a:pt x="1640" y="4000"/>
                  </a:lnTo>
                  <a:cubicBezTo>
                    <a:pt x="1884" y="4000"/>
                    <a:pt x="2083" y="3802"/>
                    <a:pt x="2083" y="3558"/>
                  </a:cubicBezTo>
                  <a:lnTo>
                    <a:pt x="2083" y="2327"/>
                  </a:lnTo>
                  <a:cubicBezTo>
                    <a:pt x="2083" y="2083"/>
                    <a:pt x="1884" y="1885"/>
                    <a:pt x="1640" y="1885"/>
                  </a:cubicBezTo>
                  <a:lnTo>
                    <a:pt x="1325" y="1885"/>
                  </a:lnTo>
                  <a:lnTo>
                    <a:pt x="1325" y="533"/>
                  </a:lnTo>
                  <a:lnTo>
                    <a:pt x="2483" y="533"/>
                  </a:lnTo>
                  <a:cubicBezTo>
                    <a:pt x="2629" y="533"/>
                    <a:pt x="2748" y="414"/>
                    <a:pt x="2748" y="267"/>
                  </a:cubicBezTo>
                  <a:cubicBezTo>
                    <a:pt x="2748" y="120"/>
                    <a:pt x="2629" y="1"/>
                    <a:pt x="2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5"/>
            <p:cNvSpPr/>
            <p:nvPr/>
          </p:nvSpPr>
          <p:spPr>
            <a:xfrm>
              <a:off x="4183650" y="3363982"/>
              <a:ext cx="161294" cy="164378"/>
            </a:xfrm>
            <a:custGeom>
              <a:avLst/>
              <a:gdLst/>
              <a:ahLst/>
              <a:cxnLst/>
              <a:rect l="l" t="t" r="r" b="b"/>
              <a:pathLst>
                <a:path w="4863" h="4956" extrusionOk="0">
                  <a:moveTo>
                    <a:pt x="1625" y="3298"/>
                  </a:moveTo>
                  <a:lnTo>
                    <a:pt x="1625" y="4424"/>
                  </a:lnTo>
                  <a:lnTo>
                    <a:pt x="533" y="4424"/>
                  </a:lnTo>
                  <a:lnTo>
                    <a:pt x="533" y="3298"/>
                  </a:lnTo>
                  <a:close/>
                  <a:moveTo>
                    <a:pt x="444" y="1"/>
                  </a:moveTo>
                  <a:cubicBezTo>
                    <a:pt x="200" y="1"/>
                    <a:pt x="1" y="200"/>
                    <a:pt x="1" y="444"/>
                  </a:cubicBezTo>
                  <a:lnTo>
                    <a:pt x="1" y="4513"/>
                  </a:lnTo>
                  <a:cubicBezTo>
                    <a:pt x="1" y="4758"/>
                    <a:pt x="200" y="4956"/>
                    <a:pt x="444" y="4956"/>
                  </a:cubicBezTo>
                  <a:lnTo>
                    <a:pt x="4420" y="4956"/>
                  </a:lnTo>
                  <a:cubicBezTo>
                    <a:pt x="4664" y="4956"/>
                    <a:pt x="4863" y="4758"/>
                    <a:pt x="4863" y="4513"/>
                  </a:cubicBezTo>
                  <a:lnTo>
                    <a:pt x="4863" y="2834"/>
                  </a:lnTo>
                  <a:cubicBezTo>
                    <a:pt x="4863" y="2687"/>
                    <a:pt x="4743" y="2568"/>
                    <a:pt x="4597" y="2568"/>
                  </a:cubicBezTo>
                  <a:cubicBezTo>
                    <a:pt x="4450" y="2568"/>
                    <a:pt x="4331" y="2687"/>
                    <a:pt x="4331" y="2834"/>
                  </a:cubicBezTo>
                  <a:lnTo>
                    <a:pt x="4331" y="4424"/>
                  </a:lnTo>
                  <a:lnTo>
                    <a:pt x="2157" y="4424"/>
                  </a:lnTo>
                  <a:lnTo>
                    <a:pt x="2157" y="3032"/>
                  </a:lnTo>
                  <a:cubicBezTo>
                    <a:pt x="2157" y="2885"/>
                    <a:pt x="2038" y="2766"/>
                    <a:pt x="1891" y="2766"/>
                  </a:cubicBezTo>
                  <a:lnTo>
                    <a:pt x="534" y="2766"/>
                  </a:lnTo>
                  <a:lnTo>
                    <a:pt x="534" y="533"/>
                  </a:lnTo>
                  <a:lnTo>
                    <a:pt x="4332" y="533"/>
                  </a:lnTo>
                  <a:lnTo>
                    <a:pt x="4332" y="1274"/>
                  </a:lnTo>
                  <a:cubicBezTo>
                    <a:pt x="4331" y="1420"/>
                    <a:pt x="4450" y="1539"/>
                    <a:pt x="4597" y="1539"/>
                  </a:cubicBezTo>
                  <a:cubicBezTo>
                    <a:pt x="4743" y="1539"/>
                    <a:pt x="4863" y="1420"/>
                    <a:pt x="4863" y="1274"/>
                  </a:cubicBezTo>
                  <a:lnTo>
                    <a:pt x="4863" y="444"/>
                  </a:lnTo>
                  <a:cubicBezTo>
                    <a:pt x="4863" y="200"/>
                    <a:pt x="4664" y="1"/>
                    <a:pt x="4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" name="Google Shape;1583;p45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584" name="Google Shape;1584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6" name="Google Shape;1586;p45"/>
          <p:cNvGrpSpPr/>
          <p:nvPr/>
        </p:nvGrpSpPr>
        <p:grpSpPr>
          <a:xfrm>
            <a:off x="8086050" y="2917325"/>
            <a:ext cx="76825" cy="76800"/>
            <a:chOff x="3104875" y="1099400"/>
            <a:chExt cx="76825" cy="76800"/>
          </a:xfrm>
        </p:grpSpPr>
        <p:sp>
          <p:nvSpPr>
            <p:cNvPr id="1587" name="Google Shape;1587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9" name="Google Shape;1589;p45"/>
          <p:cNvGrpSpPr/>
          <p:nvPr/>
        </p:nvGrpSpPr>
        <p:grpSpPr>
          <a:xfrm>
            <a:off x="6180225" y="982400"/>
            <a:ext cx="76825" cy="76800"/>
            <a:chOff x="3104875" y="1099400"/>
            <a:chExt cx="76825" cy="76800"/>
          </a:xfrm>
        </p:grpSpPr>
        <p:sp>
          <p:nvSpPr>
            <p:cNvPr id="1590" name="Google Shape;1590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92" name="Google Shape;1592;p4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3282827">
            <a:off x="963587" y="779688"/>
            <a:ext cx="652202" cy="6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3" name="Google Shape;1593;p45"/>
          <p:cNvPicPr preferRelativeResize="0"/>
          <p:nvPr/>
        </p:nvPicPr>
        <p:blipFill rotWithShape="1">
          <a:blip r:embed="rId5">
            <a:alphaModFix/>
          </a:blip>
          <a:srcRect l="24331" t="5721" r="23342" b="4591"/>
          <a:stretch/>
        </p:blipFill>
        <p:spPr>
          <a:xfrm rot="2268302">
            <a:off x="6849112" y="209824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3050;p65">
            <a:extLst>
              <a:ext uri="{FF2B5EF4-FFF2-40B4-BE49-F238E27FC236}">
                <a16:creationId xmlns:a16="http://schemas.microsoft.com/office/drawing/2014/main" id="{EBBA93DF-A8A8-8B6F-4F0F-3BF9EC6FCE16}"/>
              </a:ext>
            </a:extLst>
          </p:cNvPr>
          <p:cNvGrpSpPr/>
          <p:nvPr/>
        </p:nvGrpSpPr>
        <p:grpSpPr>
          <a:xfrm>
            <a:off x="1429076" y="1687596"/>
            <a:ext cx="1471200" cy="1471200"/>
            <a:chOff x="918925" y="2898329"/>
            <a:chExt cx="1471200" cy="1471200"/>
          </a:xfrm>
        </p:grpSpPr>
        <p:sp>
          <p:nvSpPr>
            <p:cNvPr id="59" name="Google Shape;3051;p65">
              <a:extLst>
                <a:ext uri="{FF2B5EF4-FFF2-40B4-BE49-F238E27FC236}">
                  <a16:creationId xmlns:a16="http://schemas.microsoft.com/office/drawing/2014/main" id="{4F323C98-9100-30A8-E657-9BBBCE2B8B91}"/>
                </a:ext>
              </a:extLst>
            </p:cNvPr>
            <p:cNvSpPr/>
            <p:nvPr/>
          </p:nvSpPr>
          <p:spPr>
            <a:xfrm>
              <a:off x="918925" y="2898329"/>
              <a:ext cx="1471200" cy="14712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052;p65">
              <a:extLst>
                <a:ext uri="{FF2B5EF4-FFF2-40B4-BE49-F238E27FC236}">
                  <a16:creationId xmlns:a16="http://schemas.microsoft.com/office/drawing/2014/main" id="{8C237534-883B-EA27-9048-58BF8056A79C}"/>
                </a:ext>
              </a:extLst>
            </p:cNvPr>
            <p:cNvSpPr/>
            <p:nvPr/>
          </p:nvSpPr>
          <p:spPr>
            <a:xfrm>
              <a:off x="1132575" y="3124199"/>
              <a:ext cx="1044000" cy="10194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053;p65">
              <a:extLst>
                <a:ext uri="{FF2B5EF4-FFF2-40B4-BE49-F238E27FC236}">
                  <a16:creationId xmlns:a16="http://schemas.microsoft.com/office/drawing/2014/main" id="{AC273FFA-9E2F-6383-87E1-752761C5555B}"/>
                </a:ext>
              </a:extLst>
            </p:cNvPr>
            <p:cNvSpPr/>
            <p:nvPr/>
          </p:nvSpPr>
          <p:spPr>
            <a:xfrm>
              <a:off x="1315975" y="3295379"/>
              <a:ext cx="677100" cy="67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054;p65">
              <a:extLst>
                <a:ext uri="{FF2B5EF4-FFF2-40B4-BE49-F238E27FC236}">
                  <a16:creationId xmlns:a16="http://schemas.microsoft.com/office/drawing/2014/main" id="{8FE02247-7E73-5FD2-13C2-FF42E9CB0BC1}"/>
                </a:ext>
              </a:extLst>
            </p:cNvPr>
            <p:cNvSpPr/>
            <p:nvPr/>
          </p:nvSpPr>
          <p:spPr>
            <a:xfrm>
              <a:off x="1031588" y="3010992"/>
              <a:ext cx="1245873" cy="1245873"/>
            </a:xfrm>
            <a:custGeom>
              <a:avLst/>
              <a:gdLst/>
              <a:ahLst/>
              <a:cxnLst/>
              <a:rect l="l" t="t" r="r" b="b"/>
              <a:pathLst>
                <a:path w="95123" h="95123" extrusionOk="0">
                  <a:moveTo>
                    <a:pt x="47561" y="95123"/>
                  </a:moveTo>
                  <a:cubicBezTo>
                    <a:pt x="44334" y="95123"/>
                    <a:pt x="41109" y="94798"/>
                    <a:pt x="37976" y="94156"/>
                  </a:cubicBezTo>
                  <a:cubicBezTo>
                    <a:pt x="34923" y="93532"/>
                    <a:pt x="31918" y="92599"/>
                    <a:pt x="29048" y="91385"/>
                  </a:cubicBezTo>
                  <a:cubicBezTo>
                    <a:pt x="26230" y="90193"/>
                    <a:pt x="23511" y="88717"/>
                    <a:pt x="20969" y="87000"/>
                  </a:cubicBezTo>
                  <a:cubicBezTo>
                    <a:pt x="18451" y="85298"/>
                    <a:pt x="16083" y="83345"/>
                    <a:pt x="13930" y="81192"/>
                  </a:cubicBezTo>
                  <a:cubicBezTo>
                    <a:pt x="11778" y="79040"/>
                    <a:pt x="9825" y="76672"/>
                    <a:pt x="8123" y="74154"/>
                  </a:cubicBezTo>
                  <a:cubicBezTo>
                    <a:pt x="6405" y="71611"/>
                    <a:pt x="4930" y="68893"/>
                    <a:pt x="3738" y="66074"/>
                  </a:cubicBezTo>
                  <a:cubicBezTo>
                    <a:pt x="2524" y="63204"/>
                    <a:pt x="1591" y="60200"/>
                    <a:pt x="966" y="57147"/>
                  </a:cubicBezTo>
                  <a:cubicBezTo>
                    <a:pt x="325" y="54013"/>
                    <a:pt x="0" y="50788"/>
                    <a:pt x="0" y="47561"/>
                  </a:cubicBezTo>
                  <a:cubicBezTo>
                    <a:pt x="0" y="44335"/>
                    <a:pt x="325" y="41110"/>
                    <a:pt x="966" y="37977"/>
                  </a:cubicBezTo>
                  <a:cubicBezTo>
                    <a:pt x="1591" y="34923"/>
                    <a:pt x="2524" y="31919"/>
                    <a:pt x="3738" y="29048"/>
                  </a:cubicBezTo>
                  <a:cubicBezTo>
                    <a:pt x="4930" y="26230"/>
                    <a:pt x="6405" y="23512"/>
                    <a:pt x="8123" y="20970"/>
                  </a:cubicBezTo>
                  <a:cubicBezTo>
                    <a:pt x="9825" y="18451"/>
                    <a:pt x="11778" y="16083"/>
                    <a:pt x="13930" y="13931"/>
                  </a:cubicBezTo>
                  <a:cubicBezTo>
                    <a:pt x="16083" y="11779"/>
                    <a:pt x="18451" y="9825"/>
                    <a:pt x="20969" y="8123"/>
                  </a:cubicBezTo>
                  <a:cubicBezTo>
                    <a:pt x="23511" y="6405"/>
                    <a:pt x="26230" y="4930"/>
                    <a:pt x="29048" y="3738"/>
                  </a:cubicBezTo>
                  <a:cubicBezTo>
                    <a:pt x="31918" y="2524"/>
                    <a:pt x="34923" y="1591"/>
                    <a:pt x="37976" y="967"/>
                  </a:cubicBezTo>
                  <a:cubicBezTo>
                    <a:pt x="41109" y="325"/>
                    <a:pt x="44334" y="1"/>
                    <a:pt x="47561" y="1"/>
                  </a:cubicBezTo>
                  <a:cubicBezTo>
                    <a:pt x="50788" y="1"/>
                    <a:pt x="54013" y="325"/>
                    <a:pt x="57146" y="967"/>
                  </a:cubicBezTo>
                  <a:cubicBezTo>
                    <a:pt x="60200" y="1591"/>
                    <a:pt x="63204" y="2524"/>
                    <a:pt x="66074" y="3738"/>
                  </a:cubicBezTo>
                  <a:cubicBezTo>
                    <a:pt x="68892" y="4930"/>
                    <a:pt x="71610" y="6405"/>
                    <a:pt x="74153" y="8123"/>
                  </a:cubicBezTo>
                  <a:cubicBezTo>
                    <a:pt x="76671" y="9825"/>
                    <a:pt x="79040" y="11779"/>
                    <a:pt x="81192" y="13931"/>
                  </a:cubicBezTo>
                  <a:cubicBezTo>
                    <a:pt x="83344" y="16083"/>
                    <a:pt x="85298" y="18451"/>
                    <a:pt x="86999" y="20970"/>
                  </a:cubicBezTo>
                  <a:cubicBezTo>
                    <a:pt x="88717" y="23512"/>
                    <a:pt x="90192" y="26230"/>
                    <a:pt x="91384" y="29048"/>
                  </a:cubicBezTo>
                  <a:cubicBezTo>
                    <a:pt x="92599" y="31919"/>
                    <a:pt x="93531" y="34923"/>
                    <a:pt x="94156" y="37977"/>
                  </a:cubicBezTo>
                  <a:cubicBezTo>
                    <a:pt x="94796" y="41110"/>
                    <a:pt x="95122" y="44335"/>
                    <a:pt x="95122" y="47561"/>
                  </a:cubicBezTo>
                  <a:cubicBezTo>
                    <a:pt x="95122" y="50788"/>
                    <a:pt x="94796" y="54013"/>
                    <a:pt x="94156" y="57147"/>
                  </a:cubicBezTo>
                  <a:cubicBezTo>
                    <a:pt x="93531" y="60200"/>
                    <a:pt x="92599" y="63204"/>
                    <a:pt x="91384" y="66074"/>
                  </a:cubicBezTo>
                  <a:cubicBezTo>
                    <a:pt x="90192" y="68893"/>
                    <a:pt x="88717" y="71611"/>
                    <a:pt x="86999" y="74154"/>
                  </a:cubicBezTo>
                  <a:cubicBezTo>
                    <a:pt x="85298" y="76672"/>
                    <a:pt x="83344" y="79040"/>
                    <a:pt x="81192" y="81192"/>
                  </a:cubicBezTo>
                  <a:cubicBezTo>
                    <a:pt x="79040" y="83345"/>
                    <a:pt x="76671" y="85298"/>
                    <a:pt x="74153" y="87000"/>
                  </a:cubicBezTo>
                  <a:cubicBezTo>
                    <a:pt x="71610" y="88717"/>
                    <a:pt x="68893" y="90193"/>
                    <a:pt x="66074" y="91385"/>
                  </a:cubicBezTo>
                  <a:cubicBezTo>
                    <a:pt x="63204" y="92599"/>
                    <a:pt x="60200" y="93532"/>
                    <a:pt x="57146" y="94156"/>
                  </a:cubicBezTo>
                  <a:cubicBezTo>
                    <a:pt x="54013" y="94798"/>
                    <a:pt x="50788" y="95123"/>
                    <a:pt x="47561" y="95123"/>
                  </a:cubicBezTo>
                  <a:close/>
                  <a:moveTo>
                    <a:pt x="47561" y="602"/>
                  </a:moveTo>
                  <a:cubicBezTo>
                    <a:pt x="21667" y="602"/>
                    <a:pt x="602" y="21669"/>
                    <a:pt x="602" y="47562"/>
                  </a:cubicBezTo>
                  <a:cubicBezTo>
                    <a:pt x="602" y="73456"/>
                    <a:pt x="21667" y="94521"/>
                    <a:pt x="47561" y="94521"/>
                  </a:cubicBezTo>
                  <a:cubicBezTo>
                    <a:pt x="73454" y="94521"/>
                    <a:pt x="94521" y="73456"/>
                    <a:pt x="94521" y="47562"/>
                  </a:cubicBezTo>
                  <a:cubicBezTo>
                    <a:pt x="94521" y="21669"/>
                    <a:pt x="73454" y="602"/>
                    <a:pt x="47561" y="6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055;p65">
              <a:extLst>
                <a:ext uri="{FF2B5EF4-FFF2-40B4-BE49-F238E27FC236}">
                  <a16:creationId xmlns:a16="http://schemas.microsoft.com/office/drawing/2014/main" id="{B283380C-74EB-4BB1-7433-32E8570A1A9B}"/>
                </a:ext>
              </a:extLst>
            </p:cNvPr>
            <p:cNvSpPr/>
            <p:nvPr/>
          </p:nvSpPr>
          <p:spPr>
            <a:xfrm>
              <a:off x="964771" y="2944175"/>
              <a:ext cx="1379507" cy="1379507"/>
            </a:xfrm>
            <a:custGeom>
              <a:avLst/>
              <a:gdLst/>
              <a:ahLst/>
              <a:cxnLst/>
              <a:rect l="l" t="t" r="r" b="b"/>
              <a:pathLst>
                <a:path w="105326" h="105326" extrusionOk="0">
                  <a:moveTo>
                    <a:pt x="52663" y="105326"/>
                  </a:moveTo>
                  <a:cubicBezTo>
                    <a:pt x="46750" y="105326"/>
                    <a:pt x="40945" y="104352"/>
                    <a:pt x="35409" y="102433"/>
                  </a:cubicBezTo>
                  <a:cubicBezTo>
                    <a:pt x="30057" y="100579"/>
                    <a:pt x="25059" y="97877"/>
                    <a:pt x="20553" y="94407"/>
                  </a:cubicBezTo>
                  <a:cubicBezTo>
                    <a:pt x="18340" y="92702"/>
                    <a:pt x="16247" y="90806"/>
                    <a:pt x="14330" y="88773"/>
                  </a:cubicBezTo>
                  <a:cubicBezTo>
                    <a:pt x="12411" y="86736"/>
                    <a:pt x="10641" y="84531"/>
                    <a:pt x="9070" y="82219"/>
                  </a:cubicBezTo>
                  <a:cubicBezTo>
                    <a:pt x="5862" y="77495"/>
                    <a:pt x="3460" y="72320"/>
                    <a:pt x="1932" y="66839"/>
                  </a:cubicBezTo>
                  <a:cubicBezTo>
                    <a:pt x="1781" y="66299"/>
                    <a:pt x="2097" y="65739"/>
                    <a:pt x="2636" y="65588"/>
                  </a:cubicBezTo>
                  <a:cubicBezTo>
                    <a:pt x="3176" y="65438"/>
                    <a:pt x="3736" y="65753"/>
                    <a:pt x="3887" y="66294"/>
                  </a:cubicBezTo>
                  <a:cubicBezTo>
                    <a:pt x="9962" y="88080"/>
                    <a:pt x="30020" y="103295"/>
                    <a:pt x="52663" y="103295"/>
                  </a:cubicBezTo>
                  <a:cubicBezTo>
                    <a:pt x="80582" y="103295"/>
                    <a:pt x="103296" y="80581"/>
                    <a:pt x="103296" y="52663"/>
                  </a:cubicBezTo>
                  <a:cubicBezTo>
                    <a:pt x="103296" y="24744"/>
                    <a:pt x="80582" y="2030"/>
                    <a:pt x="52663" y="2030"/>
                  </a:cubicBezTo>
                  <a:cubicBezTo>
                    <a:pt x="24745" y="2030"/>
                    <a:pt x="2031" y="24744"/>
                    <a:pt x="2031" y="52663"/>
                  </a:cubicBezTo>
                  <a:cubicBezTo>
                    <a:pt x="2031" y="53224"/>
                    <a:pt x="1577" y="53678"/>
                    <a:pt x="1016" y="53678"/>
                  </a:cubicBezTo>
                  <a:cubicBezTo>
                    <a:pt x="456" y="53678"/>
                    <a:pt x="0" y="53224"/>
                    <a:pt x="0" y="52663"/>
                  </a:cubicBezTo>
                  <a:cubicBezTo>
                    <a:pt x="0" y="49091"/>
                    <a:pt x="360" y="45520"/>
                    <a:pt x="1071" y="42051"/>
                  </a:cubicBezTo>
                  <a:cubicBezTo>
                    <a:pt x="1763" y="38669"/>
                    <a:pt x="2795" y="35342"/>
                    <a:pt x="4140" y="32164"/>
                  </a:cubicBezTo>
                  <a:cubicBezTo>
                    <a:pt x="5459" y="29043"/>
                    <a:pt x="7093" y="26034"/>
                    <a:pt x="8996" y="23218"/>
                  </a:cubicBezTo>
                  <a:cubicBezTo>
                    <a:pt x="10879" y="20430"/>
                    <a:pt x="13043" y="17807"/>
                    <a:pt x="15425" y="15425"/>
                  </a:cubicBezTo>
                  <a:cubicBezTo>
                    <a:pt x="17808" y="13042"/>
                    <a:pt x="20430" y="10879"/>
                    <a:pt x="23218" y="8995"/>
                  </a:cubicBezTo>
                  <a:cubicBezTo>
                    <a:pt x="26033" y="7093"/>
                    <a:pt x="29043" y="5459"/>
                    <a:pt x="32164" y="4139"/>
                  </a:cubicBezTo>
                  <a:cubicBezTo>
                    <a:pt x="35343" y="2795"/>
                    <a:pt x="38670" y="1762"/>
                    <a:pt x="42051" y="1070"/>
                  </a:cubicBezTo>
                  <a:cubicBezTo>
                    <a:pt x="45520" y="361"/>
                    <a:pt x="49090" y="1"/>
                    <a:pt x="52663" y="1"/>
                  </a:cubicBezTo>
                  <a:cubicBezTo>
                    <a:pt x="56235" y="1"/>
                    <a:pt x="59806" y="361"/>
                    <a:pt x="63275" y="1070"/>
                  </a:cubicBezTo>
                  <a:cubicBezTo>
                    <a:pt x="66657" y="1762"/>
                    <a:pt x="69984" y="2795"/>
                    <a:pt x="73162" y="4139"/>
                  </a:cubicBezTo>
                  <a:cubicBezTo>
                    <a:pt x="76283" y="5459"/>
                    <a:pt x="79292" y="7093"/>
                    <a:pt x="82108" y="8995"/>
                  </a:cubicBezTo>
                  <a:cubicBezTo>
                    <a:pt x="84896" y="10879"/>
                    <a:pt x="87519" y="13042"/>
                    <a:pt x="89901" y="15425"/>
                  </a:cubicBezTo>
                  <a:cubicBezTo>
                    <a:pt x="92284" y="17807"/>
                    <a:pt x="94447" y="20430"/>
                    <a:pt x="96331" y="23218"/>
                  </a:cubicBezTo>
                  <a:cubicBezTo>
                    <a:pt x="98233" y="26034"/>
                    <a:pt x="99867" y="29043"/>
                    <a:pt x="101187" y="32164"/>
                  </a:cubicBezTo>
                  <a:cubicBezTo>
                    <a:pt x="102531" y="35342"/>
                    <a:pt x="103563" y="38669"/>
                    <a:pt x="104255" y="42051"/>
                  </a:cubicBezTo>
                  <a:cubicBezTo>
                    <a:pt x="104965" y="45520"/>
                    <a:pt x="105325" y="49091"/>
                    <a:pt x="105325" y="52663"/>
                  </a:cubicBezTo>
                  <a:cubicBezTo>
                    <a:pt x="105325" y="56236"/>
                    <a:pt x="104965" y="59806"/>
                    <a:pt x="104255" y="63275"/>
                  </a:cubicBezTo>
                  <a:cubicBezTo>
                    <a:pt x="103563" y="66657"/>
                    <a:pt x="102531" y="69983"/>
                    <a:pt x="101187" y="73162"/>
                  </a:cubicBezTo>
                  <a:cubicBezTo>
                    <a:pt x="99867" y="76282"/>
                    <a:pt x="98233" y="79293"/>
                    <a:pt x="96331" y="82108"/>
                  </a:cubicBezTo>
                  <a:cubicBezTo>
                    <a:pt x="94447" y="84896"/>
                    <a:pt x="92284" y="87518"/>
                    <a:pt x="89901" y="89901"/>
                  </a:cubicBezTo>
                  <a:cubicBezTo>
                    <a:pt x="87519" y="92284"/>
                    <a:pt x="84896" y="94446"/>
                    <a:pt x="82108" y="96331"/>
                  </a:cubicBezTo>
                  <a:cubicBezTo>
                    <a:pt x="79292" y="98233"/>
                    <a:pt x="76283" y="99866"/>
                    <a:pt x="73162" y="101186"/>
                  </a:cubicBezTo>
                  <a:cubicBezTo>
                    <a:pt x="69984" y="102531"/>
                    <a:pt x="66657" y="103564"/>
                    <a:pt x="63275" y="104255"/>
                  </a:cubicBezTo>
                  <a:cubicBezTo>
                    <a:pt x="59806" y="104965"/>
                    <a:pt x="56235" y="105326"/>
                    <a:pt x="52663" y="1053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6" name="Google Shape;3056;p65">
              <a:extLst>
                <a:ext uri="{FF2B5EF4-FFF2-40B4-BE49-F238E27FC236}">
                  <a16:creationId xmlns:a16="http://schemas.microsoft.com/office/drawing/2014/main" id="{C9C28C1B-A068-E30A-13C7-59013C5581FB}"/>
                </a:ext>
              </a:extLst>
            </p:cNvPr>
            <p:cNvGrpSpPr/>
            <p:nvPr/>
          </p:nvGrpSpPr>
          <p:grpSpPr>
            <a:xfrm>
              <a:off x="1735272" y="3417764"/>
              <a:ext cx="326801" cy="370511"/>
              <a:chOff x="6048400" y="3381400"/>
              <a:chExt cx="819050" cy="928600"/>
            </a:xfrm>
          </p:grpSpPr>
          <p:sp>
            <p:nvSpPr>
              <p:cNvPr id="1537" name="Google Shape;3057;p65">
                <a:extLst>
                  <a:ext uri="{FF2B5EF4-FFF2-40B4-BE49-F238E27FC236}">
                    <a16:creationId xmlns:a16="http://schemas.microsoft.com/office/drawing/2014/main" id="{5FF91D2E-2650-C44F-B273-D504EA8087EB}"/>
                  </a:ext>
                </a:extLst>
              </p:cNvPr>
              <p:cNvSpPr/>
              <p:nvPr/>
            </p:nvSpPr>
            <p:spPr>
              <a:xfrm>
                <a:off x="6072275" y="3402275"/>
                <a:ext cx="765698" cy="884359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4263" extrusionOk="0">
                    <a:moveTo>
                      <a:pt x="1846" y="79"/>
                    </a:moveTo>
                    <a:lnTo>
                      <a:pt x="3623" y="1105"/>
                    </a:lnTo>
                    <a:lnTo>
                      <a:pt x="3623" y="3158"/>
                    </a:lnTo>
                    <a:lnTo>
                      <a:pt x="1846" y="4184"/>
                    </a:lnTo>
                    <a:lnTo>
                      <a:pt x="68" y="3158"/>
                    </a:lnTo>
                    <a:lnTo>
                      <a:pt x="68" y="1105"/>
                    </a:lnTo>
                    <a:lnTo>
                      <a:pt x="1846" y="79"/>
                    </a:lnTo>
                    <a:close/>
                    <a:moveTo>
                      <a:pt x="1846" y="1"/>
                    </a:moveTo>
                    <a:lnTo>
                      <a:pt x="1" y="1066"/>
                    </a:lnTo>
                    <a:lnTo>
                      <a:pt x="1" y="3197"/>
                    </a:lnTo>
                    <a:lnTo>
                      <a:pt x="1846" y="4262"/>
                    </a:lnTo>
                    <a:lnTo>
                      <a:pt x="3691" y="3197"/>
                    </a:lnTo>
                    <a:lnTo>
                      <a:pt x="3691" y="1066"/>
                    </a:lnTo>
                    <a:lnTo>
                      <a:pt x="18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3058;p65">
                <a:extLst>
                  <a:ext uri="{FF2B5EF4-FFF2-40B4-BE49-F238E27FC236}">
                    <a16:creationId xmlns:a16="http://schemas.microsoft.com/office/drawing/2014/main" id="{4809F438-E87F-FE0E-867E-B29E8257286F}"/>
                  </a:ext>
                </a:extLst>
              </p:cNvPr>
              <p:cNvSpPr/>
              <p:nvPr/>
            </p:nvSpPr>
            <p:spPr>
              <a:xfrm>
                <a:off x="6048400" y="359570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3059;p65">
                <a:extLst>
                  <a:ext uri="{FF2B5EF4-FFF2-40B4-BE49-F238E27FC236}">
                    <a16:creationId xmlns:a16="http://schemas.microsoft.com/office/drawing/2014/main" id="{A98B8063-65E5-ECE3-D98F-59BB3E454E14}"/>
                  </a:ext>
                </a:extLst>
              </p:cNvPr>
              <p:cNvSpPr/>
              <p:nvPr/>
            </p:nvSpPr>
            <p:spPr>
              <a:xfrm>
                <a:off x="6419875" y="338140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3060;p65">
                <a:extLst>
                  <a:ext uri="{FF2B5EF4-FFF2-40B4-BE49-F238E27FC236}">
                    <a16:creationId xmlns:a16="http://schemas.microsoft.com/office/drawing/2014/main" id="{CD57B428-BE82-A9AE-8E9A-A7E99BA9F342}"/>
                  </a:ext>
                </a:extLst>
              </p:cNvPr>
              <p:cNvSpPr/>
              <p:nvPr/>
            </p:nvSpPr>
            <p:spPr>
              <a:xfrm>
                <a:off x="6796100" y="3600475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3061;p65">
                <a:extLst>
                  <a:ext uri="{FF2B5EF4-FFF2-40B4-BE49-F238E27FC236}">
                    <a16:creationId xmlns:a16="http://schemas.microsoft.com/office/drawing/2014/main" id="{9BE08C9A-BF5E-DE07-BB45-7F991F69073A}"/>
                  </a:ext>
                </a:extLst>
              </p:cNvPr>
              <p:cNvSpPr/>
              <p:nvPr/>
            </p:nvSpPr>
            <p:spPr>
              <a:xfrm>
                <a:off x="6800850" y="403385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3062;p65">
                <a:extLst>
                  <a:ext uri="{FF2B5EF4-FFF2-40B4-BE49-F238E27FC236}">
                    <a16:creationId xmlns:a16="http://schemas.microsoft.com/office/drawing/2014/main" id="{7A7BCC83-13B0-E333-0B93-C51B432CCD72}"/>
                  </a:ext>
                </a:extLst>
              </p:cNvPr>
              <p:cNvSpPr/>
              <p:nvPr/>
            </p:nvSpPr>
            <p:spPr>
              <a:xfrm>
                <a:off x="6053150" y="403385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3063;p65">
                <a:extLst>
                  <a:ext uri="{FF2B5EF4-FFF2-40B4-BE49-F238E27FC236}">
                    <a16:creationId xmlns:a16="http://schemas.microsoft.com/office/drawing/2014/main" id="{0B217D7A-B329-122D-46F3-0FD73CE4B289}"/>
                  </a:ext>
                </a:extLst>
              </p:cNvPr>
              <p:cNvSpPr/>
              <p:nvPr/>
            </p:nvSpPr>
            <p:spPr>
              <a:xfrm>
                <a:off x="6429400" y="424340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" name="Google Shape;1692;p50"/>
          <p:cNvSpPr txBox="1">
            <a:spLocks noGrp="1"/>
          </p:cNvSpPr>
          <p:nvPr>
            <p:ph type="subTitle" idx="1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of them all</a:t>
            </a:r>
            <a:endParaRPr/>
          </a:p>
        </p:txBody>
      </p:sp>
      <p:sp>
        <p:nvSpPr>
          <p:cNvPr id="1693" name="Google Shape;1693;p50"/>
          <p:cNvSpPr txBox="1">
            <a:spLocks noGrp="1"/>
          </p:cNvSpPr>
          <p:nvPr>
            <p:ph type="subTitle" idx="2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MANPOWER</a:t>
            </a:r>
            <a:endParaRPr/>
          </a:p>
        </p:txBody>
      </p:sp>
      <p:sp>
        <p:nvSpPr>
          <p:cNvPr id="1694" name="Google Shape;1694;p50"/>
          <p:cNvSpPr txBox="1">
            <a:spLocks noGrp="1"/>
          </p:cNvSpPr>
          <p:nvPr>
            <p:ph type="subTitle" idx="4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</a:t>
            </a:r>
            <a:endParaRPr/>
          </a:p>
        </p:txBody>
      </p:sp>
      <p:sp>
        <p:nvSpPr>
          <p:cNvPr id="1695" name="Google Shape;1695;p50"/>
          <p:cNvSpPr txBox="1">
            <a:spLocks noGrp="1"/>
          </p:cNvSpPr>
          <p:nvPr>
            <p:ph type="subTitle" idx="5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</a:t>
            </a:r>
            <a:endParaRPr/>
          </a:p>
        </p:txBody>
      </p:sp>
      <p:sp>
        <p:nvSpPr>
          <p:cNvPr id="1696" name="Google Shape;1696;p50"/>
          <p:cNvSpPr txBox="1">
            <a:spLocks noGrp="1"/>
          </p:cNvSpPr>
          <p:nvPr>
            <p:ph type="subTitle" idx="7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place. It’s full of iron oxide dust</a:t>
            </a:r>
            <a:endParaRPr/>
          </a:p>
        </p:txBody>
      </p:sp>
      <p:sp>
        <p:nvSpPr>
          <p:cNvPr id="1697" name="Google Shape;1697;p50"/>
          <p:cNvSpPr txBox="1">
            <a:spLocks noGrp="1"/>
          </p:cNvSpPr>
          <p:nvPr>
            <p:ph type="subTitle" idx="8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EXPANSION</a:t>
            </a:r>
            <a:endParaRPr/>
          </a:p>
        </p:txBody>
      </p:sp>
      <p:sp>
        <p:nvSpPr>
          <p:cNvPr id="1698" name="Google Shape;1698;p50"/>
          <p:cNvSpPr txBox="1">
            <a:spLocks noGrp="1"/>
          </p:cNvSpPr>
          <p:nvPr>
            <p:ph type="title" idx="9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NUMBERS</a:t>
            </a:r>
            <a:endParaRPr/>
          </a:p>
        </p:txBody>
      </p:sp>
      <p:sp>
        <p:nvSpPr>
          <p:cNvPr id="1699" name="Google Shape;1699;p50"/>
          <p:cNvSpPr/>
          <p:nvPr/>
        </p:nvSpPr>
        <p:spPr>
          <a:xfrm>
            <a:off x="1291175" y="2075924"/>
            <a:ext cx="1217700" cy="1217700"/>
          </a:xfrm>
          <a:prstGeom prst="donut">
            <a:avLst>
              <a:gd name="adj" fmla="val 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0" name="Google Shape;1700;p50"/>
          <p:cNvSpPr/>
          <p:nvPr/>
        </p:nvSpPr>
        <p:spPr>
          <a:xfrm>
            <a:off x="1269875" y="2054624"/>
            <a:ext cx="1260300" cy="1260300"/>
          </a:xfrm>
          <a:prstGeom prst="blockArc">
            <a:avLst>
              <a:gd name="adj1" fmla="val 16157516"/>
              <a:gd name="adj2" fmla="val 5249837"/>
              <a:gd name="adj3" fmla="val 6886"/>
            </a:avLst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1" name="Google Shape;1701;p50"/>
          <p:cNvSpPr/>
          <p:nvPr/>
        </p:nvSpPr>
        <p:spPr>
          <a:xfrm>
            <a:off x="3959735" y="2075924"/>
            <a:ext cx="1217700" cy="1217700"/>
          </a:xfrm>
          <a:prstGeom prst="donut">
            <a:avLst>
              <a:gd name="adj" fmla="val 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2" name="Google Shape;1702;p50"/>
          <p:cNvSpPr/>
          <p:nvPr/>
        </p:nvSpPr>
        <p:spPr>
          <a:xfrm>
            <a:off x="3938435" y="2054624"/>
            <a:ext cx="1260300" cy="1260300"/>
          </a:xfrm>
          <a:prstGeom prst="blockArc">
            <a:avLst>
              <a:gd name="adj1" fmla="val 16157516"/>
              <a:gd name="adj2" fmla="val 1481614"/>
              <a:gd name="adj3" fmla="val 7394"/>
            </a:avLst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3" name="Google Shape;1703;p50"/>
          <p:cNvSpPr/>
          <p:nvPr/>
        </p:nvSpPr>
        <p:spPr>
          <a:xfrm>
            <a:off x="6628296" y="2075924"/>
            <a:ext cx="1217700" cy="1217700"/>
          </a:xfrm>
          <a:prstGeom prst="donut">
            <a:avLst>
              <a:gd name="adj" fmla="val 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4" name="Google Shape;1704;p50"/>
          <p:cNvSpPr/>
          <p:nvPr/>
        </p:nvSpPr>
        <p:spPr>
          <a:xfrm>
            <a:off x="6606996" y="2054624"/>
            <a:ext cx="1260300" cy="1260300"/>
          </a:xfrm>
          <a:prstGeom prst="blockArc">
            <a:avLst>
              <a:gd name="adj1" fmla="val 16157516"/>
              <a:gd name="adj2" fmla="val 20391834"/>
              <a:gd name="adj3" fmla="val 8063"/>
            </a:avLst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5" name="Google Shape;1705;p50"/>
          <p:cNvSpPr txBox="1">
            <a:spLocks noGrp="1"/>
          </p:cNvSpPr>
          <p:nvPr>
            <p:ph type="title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50%</a:t>
            </a:r>
            <a:endParaRPr/>
          </a:p>
        </p:txBody>
      </p:sp>
      <p:sp>
        <p:nvSpPr>
          <p:cNvPr id="1706" name="Google Shape;1706;p50"/>
          <p:cNvSpPr txBox="1">
            <a:spLocks noGrp="1"/>
          </p:cNvSpPr>
          <p:nvPr>
            <p:ph type="title" idx="3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30%</a:t>
            </a:r>
            <a:endParaRPr/>
          </a:p>
        </p:txBody>
      </p:sp>
      <p:sp>
        <p:nvSpPr>
          <p:cNvPr id="1707" name="Google Shape;1707;p50"/>
          <p:cNvSpPr txBox="1">
            <a:spLocks noGrp="1"/>
          </p:cNvSpPr>
          <p:nvPr>
            <p:ph type="title" idx="6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20%</a:t>
            </a:r>
            <a:endParaRPr/>
          </a:p>
        </p:txBody>
      </p:sp>
      <p:sp>
        <p:nvSpPr>
          <p:cNvPr id="1708" name="Google Shape;1708;p50"/>
          <p:cNvSpPr/>
          <p:nvPr/>
        </p:nvSpPr>
        <p:spPr>
          <a:xfrm rot="5400000">
            <a:off x="1592075" y="1364286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9" name="Google Shape;1709;p50"/>
          <p:cNvSpPr/>
          <p:nvPr/>
        </p:nvSpPr>
        <p:spPr>
          <a:xfrm rot="5400000">
            <a:off x="4260635" y="1364286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0" name="Google Shape;1710;p50"/>
          <p:cNvSpPr/>
          <p:nvPr/>
        </p:nvSpPr>
        <p:spPr>
          <a:xfrm rot="5400000">
            <a:off x="6929196" y="1364286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1" name="Google Shape;1711;p50"/>
          <p:cNvGrpSpPr/>
          <p:nvPr/>
        </p:nvGrpSpPr>
        <p:grpSpPr>
          <a:xfrm>
            <a:off x="4408566" y="1471266"/>
            <a:ext cx="320039" cy="320041"/>
            <a:chOff x="1421638" y="4125629"/>
            <a:chExt cx="374709" cy="374010"/>
          </a:xfrm>
        </p:grpSpPr>
        <p:sp>
          <p:nvSpPr>
            <p:cNvPr id="1712" name="Google Shape;1712;p50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0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0"/>
          <p:cNvGrpSpPr/>
          <p:nvPr/>
        </p:nvGrpSpPr>
        <p:grpSpPr>
          <a:xfrm>
            <a:off x="7077129" y="1471256"/>
            <a:ext cx="320033" cy="320060"/>
            <a:chOff x="775325" y="4143525"/>
            <a:chExt cx="468776" cy="468884"/>
          </a:xfrm>
        </p:grpSpPr>
        <p:sp>
          <p:nvSpPr>
            <p:cNvPr id="1715" name="Google Shape;1715;p50"/>
            <p:cNvSpPr/>
            <p:nvPr/>
          </p:nvSpPr>
          <p:spPr>
            <a:xfrm>
              <a:off x="851953" y="4143525"/>
              <a:ext cx="392147" cy="390479"/>
            </a:xfrm>
            <a:custGeom>
              <a:avLst/>
              <a:gdLst/>
              <a:ahLst/>
              <a:cxnLst/>
              <a:rect l="l" t="t" r="r" b="b"/>
              <a:pathLst>
                <a:path w="36428" h="36273" extrusionOk="0">
                  <a:moveTo>
                    <a:pt x="31907" y="5435"/>
                  </a:moveTo>
                  <a:lnTo>
                    <a:pt x="20788" y="22612"/>
                  </a:lnTo>
                  <a:lnTo>
                    <a:pt x="18511" y="26131"/>
                  </a:lnTo>
                  <a:lnTo>
                    <a:pt x="8884" y="28458"/>
                  </a:lnTo>
                  <a:lnTo>
                    <a:pt x="31907" y="5435"/>
                  </a:lnTo>
                  <a:close/>
                  <a:moveTo>
                    <a:pt x="35713" y="94"/>
                  </a:moveTo>
                  <a:cubicBezTo>
                    <a:pt x="35665" y="94"/>
                    <a:pt x="35615" y="100"/>
                    <a:pt x="35565" y="112"/>
                  </a:cubicBezTo>
                  <a:lnTo>
                    <a:pt x="35564" y="112"/>
                  </a:lnTo>
                  <a:cubicBezTo>
                    <a:pt x="35555" y="114"/>
                    <a:pt x="36041" y="1"/>
                    <a:pt x="660" y="8270"/>
                  </a:cubicBezTo>
                  <a:cubicBezTo>
                    <a:pt x="169" y="8385"/>
                    <a:pt x="0" y="8998"/>
                    <a:pt x="362" y="9348"/>
                  </a:cubicBezTo>
                  <a:lnTo>
                    <a:pt x="1592" y="10537"/>
                  </a:lnTo>
                  <a:cubicBezTo>
                    <a:pt x="1716" y="10656"/>
                    <a:pt x="1875" y="10715"/>
                    <a:pt x="2034" y="10715"/>
                  </a:cubicBezTo>
                  <a:cubicBezTo>
                    <a:pt x="2201" y="10715"/>
                    <a:pt x="2368" y="10650"/>
                    <a:pt x="2493" y="10522"/>
                  </a:cubicBezTo>
                  <a:cubicBezTo>
                    <a:pt x="2737" y="10269"/>
                    <a:pt x="2730" y="9866"/>
                    <a:pt x="2477" y="9621"/>
                  </a:cubicBezTo>
                  <a:lnTo>
                    <a:pt x="2087" y="9244"/>
                  </a:lnTo>
                  <a:lnTo>
                    <a:pt x="32295" y="2184"/>
                  </a:lnTo>
                  <a:lnTo>
                    <a:pt x="32295" y="2184"/>
                  </a:lnTo>
                  <a:lnTo>
                    <a:pt x="9830" y="16725"/>
                  </a:lnTo>
                  <a:lnTo>
                    <a:pt x="4431" y="11509"/>
                  </a:lnTo>
                  <a:cubicBezTo>
                    <a:pt x="4307" y="11389"/>
                    <a:pt x="4148" y="11330"/>
                    <a:pt x="3988" y="11330"/>
                  </a:cubicBezTo>
                  <a:cubicBezTo>
                    <a:pt x="3821" y="11330"/>
                    <a:pt x="3655" y="11395"/>
                    <a:pt x="3530" y="11524"/>
                  </a:cubicBezTo>
                  <a:cubicBezTo>
                    <a:pt x="3286" y="11777"/>
                    <a:pt x="3293" y="12180"/>
                    <a:pt x="3546" y="12423"/>
                  </a:cubicBezTo>
                  <a:lnTo>
                    <a:pt x="9046" y="17739"/>
                  </a:lnTo>
                  <a:lnTo>
                    <a:pt x="7766" y="23038"/>
                  </a:lnTo>
                  <a:cubicBezTo>
                    <a:pt x="7683" y="23379"/>
                    <a:pt x="7894" y="23723"/>
                    <a:pt x="8235" y="23806"/>
                  </a:cubicBezTo>
                  <a:cubicBezTo>
                    <a:pt x="8286" y="23818"/>
                    <a:pt x="8336" y="23824"/>
                    <a:pt x="8385" y="23824"/>
                  </a:cubicBezTo>
                  <a:cubicBezTo>
                    <a:pt x="8673" y="23824"/>
                    <a:pt x="8933" y="23628"/>
                    <a:pt x="9004" y="23337"/>
                  </a:cubicBezTo>
                  <a:lnTo>
                    <a:pt x="10311" y="17931"/>
                  </a:lnTo>
                  <a:lnTo>
                    <a:pt x="13829" y="15653"/>
                  </a:lnTo>
                  <a:lnTo>
                    <a:pt x="31005" y="4534"/>
                  </a:lnTo>
                  <a:lnTo>
                    <a:pt x="7983" y="27557"/>
                  </a:lnTo>
                  <a:lnTo>
                    <a:pt x="8365" y="25976"/>
                  </a:lnTo>
                  <a:cubicBezTo>
                    <a:pt x="8448" y="25634"/>
                    <a:pt x="8238" y="25290"/>
                    <a:pt x="7896" y="25208"/>
                  </a:cubicBezTo>
                  <a:cubicBezTo>
                    <a:pt x="7846" y="25195"/>
                    <a:pt x="7795" y="25190"/>
                    <a:pt x="7746" y="25190"/>
                  </a:cubicBezTo>
                  <a:cubicBezTo>
                    <a:pt x="7458" y="25190"/>
                    <a:pt x="7199" y="25385"/>
                    <a:pt x="7128" y="25677"/>
                  </a:cubicBezTo>
                  <a:lnTo>
                    <a:pt x="6213" y="29459"/>
                  </a:lnTo>
                  <a:cubicBezTo>
                    <a:pt x="6114" y="29868"/>
                    <a:pt x="6434" y="30245"/>
                    <a:pt x="6831" y="30245"/>
                  </a:cubicBezTo>
                  <a:cubicBezTo>
                    <a:pt x="6880" y="30245"/>
                    <a:pt x="6931" y="30239"/>
                    <a:pt x="6981" y="30227"/>
                  </a:cubicBezTo>
                  <a:lnTo>
                    <a:pt x="18702" y="27394"/>
                  </a:lnTo>
                  <a:lnTo>
                    <a:pt x="27093" y="36078"/>
                  </a:lnTo>
                  <a:cubicBezTo>
                    <a:pt x="27222" y="36211"/>
                    <a:pt x="27386" y="36272"/>
                    <a:pt x="27548" y="36272"/>
                  </a:cubicBezTo>
                  <a:cubicBezTo>
                    <a:pt x="27827" y="36272"/>
                    <a:pt x="28099" y="36091"/>
                    <a:pt x="28171" y="35781"/>
                  </a:cubicBezTo>
                  <a:lnTo>
                    <a:pt x="33640" y="12387"/>
                  </a:lnTo>
                  <a:cubicBezTo>
                    <a:pt x="33719" y="12044"/>
                    <a:pt x="33506" y="11702"/>
                    <a:pt x="33164" y="11622"/>
                  </a:cubicBezTo>
                  <a:cubicBezTo>
                    <a:pt x="33115" y="11611"/>
                    <a:pt x="33067" y="11605"/>
                    <a:pt x="33018" y="11605"/>
                  </a:cubicBezTo>
                  <a:cubicBezTo>
                    <a:pt x="32729" y="11605"/>
                    <a:pt x="32467" y="11803"/>
                    <a:pt x="32399" y="12097"/>
                  </a:cubicBezTo>
                  <a:lnTo>
                    <a:pt x="27197" y="34353"/>
                  </a:lnTo>
                  <a:lnTo>
                    <a:pt x="19716" y="26610"/>
                  </a:lnTo>
                  <a:lnTo>
                    <a:pt x="34258" y="4147"/>
                  </a:lnTo>
                  <a:lnTo>
                    <a:pt x="33017" y="9453"/>
                  </a:lnTo>
                  <a:cubicBezTo>
                    <a:pt x="32938" y="9796"/>
                    <a:pt x="33150" y="10138"/>
                    <a:pt x="33492" y="10218"/>
                  </a:cubicBezTo>
                  <a:cubicBezTo>
                    <a:pt x="33541" y="10229"/>
                    <a:pt x="33590" y="10235"/>
                    <a:pt x="33638" y="10235"/>
                  </a:cubicBezTo>
                  <a:cubicBezTo>
                    <a:pt x="33927" y="10235"/>
                    <a:pt x="34189" y="10037"/>
                    <a:pt x="34256" y="9743"/>
                  </a:cubicBezTo>
                  <a:lnTo>
                    <a:pt x="36328" y="880"/>
                  </a:lnTo>
                  <a:cubicBezTo>
                    <a:pt x="36427" y="473"/>
                    <a:pt x="36107" y="94"/>
                    <a:pt x="35713" y="9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0"/>
            <p:cNvSpPr/>
            <p:nvPr/>
          </p:nvSpPr>
          <p:spPr>
            <a:xfrm>
              <a:off x="775325" y="4505404"/>
              <a:ext cx="108339" cy="107004"/>
            </a:xfrm>
            <a:custGeom>
              <a:avLst/>
              <a:gdLst/>
              <a:ahLst/>
              <a:cxnLst/>
              <a:rect l="l" t="t" r="r" b="b"/>
              <a:pathLst>
                <a:path w="10064" h="9940" extrusionOk="0">
                  <a:moveTo>
                    <a:pt x="9365" y="0"/>
                  </a:moveTo>
                  <a:cubicBezTo>
                    <a:pt x="9202" y="0"/>
                    <a:pt x="9039" y="63"/>
                    <a:pt x="8915" y="187"/>
                  </a:cubicBezTo>
                  <a:lnTo>
                    <a:pt x="249" y="8852"/>
                  </a:lnTo>
                  <a:cubicBezTo>
                    <a:pt x="0" y="9100"/>
                    <a:pt x="0" y="9503"/>
                    <a:pt x="249" y="9753"/>
                  </a:cubicBezTo>
                  <a:cubicBezTo>
                    <a:pt x="373" y="9877"/>
                    <a:pt x="536" y="9939"/>
                    <a:pt x="699" y="9939"/>
                  </a:cubicBezTo>
                  <a:cubicBezTo>
                    <a:pt x="862" y="9939"/>
                    <a:pt x="1025" y="9877"/>
                    <a:pt x="1149" y="9753"/>
                  </a:cubicBezTo>
                  <a:lnTo>
                    <a:pt x="9816" y="1087"/>
                  </a:lnTo>
                  <a:cubicBezTo>
                    <a:pt x="10064" y="838"/>
                    <a:pt x="10064" y="435"/>
                    <a:pt x="9816" y="187"/>
                  </a:cubicBezTo>
                  <a:cubicBezTo>
                    <a:pt x="9691" y="63"/>
                    <a:pt x="9528" y="0"/>
                    <a:pt x="9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0"/>
            <p:cNvSpPr/>
            <p:nvPr/>
          </p:nvSpPr>
          <p:spPr>
            <a:xfrm>
              <a:off x="775325" y="4437806"/>
              <a:ext cx="75430" cy="74085"/>
            </a:xfrm>
            <a:custGeom>
              <a:avLst/>
              <a:gdLst/>
              <a:ahLst/>
              <a:cxnLst/>
              <a:rect l="l" t="t" r="r" b="b"/>
              <a:pathLst>
                <a:path w="7007" h="6882" extrusionOk="0">
                  <a:moveTo>
                    <a:pt x="6307" y="0"/>
                  </a:moveTo>
                  <a:cubicBezTo>
                    <a:pt x="6144" y="0"/>
                    <a:pt x="5981" y="62"/>
                    <a:pt x="5857" y="186"/>
                  </a:cubicBezTo>
                  <a:lnTo>
                    <a:pt x="249" y="5794"/>
                  </a:lnTo>
                  <a:cubicBezTo>
                    <a:pt x="0" y="6044"/>
                    <a:pt x="0" y="6445"/>
                    <a:pt x="249" y="6695"/>
                  </a:cubicBezTo>
                  <a:cubicBezTo>
                    <a:pt x="374" y="6819"/>
                    <a:pt x="537" y="6881"/>
                    <a:pt x="699" y="6881"/>
                  </a:cubicBezTo>
                  <a:cubicBezTo>
                    <a:pt x="862" y="6881"/>
                    <a:pt x="1025" y="6819"/>
                    <a:pt x="1149" y="6695"/>
                  </a:cubicBezTo>
                  <a:lnTo>
                    <a:pt x="6757" y="1087"/>
                  </a:lnTo>
                  <a:cubicBezTo>
                    <a:pt x="7006" y="839"/>
                    <a:pt x="7006" y="436"/>
                    <a:pt x="6757" y="186"/>
                  </a:cubicBezTo>
                  <a:cubicBezTo>
                    <a:pt x="6633" y="62"/>
                    <a:pt x="6470" y="0"/>
                    <a:pt x="6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0"/>
            <p:cNvSpPr/>
            <p:nvPr/>
          </p:nvSpPr>
          <p:spPr>
            <a:xfrm>
              <a:off x="875829" y="4538289"/>
              <a:ext cx="75409" cy="74085"/>
            </a:xfrm>
            <a:custGeom>
              <a:avLst/>
              <a:gdLst/>
              <a:ahLst/>
              <a:cxnLst/>
              <a:rect l="l" t="t" r="r" b="b"/>
              <a:pathLst>
                <a:path w="7005" h="6882" extrusionOk="0">
                  <a:moveTo>
                    <a:pt x="6306" y="1"/>
                  </a:moveTo>
                  <a:cubicBezTo>
                    <a:pt x="6143" y="1"/>
                    <a:pt x="5980" y="63"/>
                    <a:pt x="5856" y="188"/>
                  </a:cubicBezTo>
                  <a:lnTo>
                    <a:pt x="248" y="5795"/>
                  </a:lnTo>
                  <a:cubicBezTo>
                    <a:pt x="0" y="6044"/>
                    <a:pt x="0" y="6447"/>
                    <a:pt x="248" y="6695"/>
                  </a:cubicBezTo>
                  <a:cubicBezTo>
                    <a:pt x="372" y="6819"/>
                    <a:pt x="535" y="6882"/>
                    <a:pt x="699" y="6882"/>
                  </a:cubicBezTo>
                  <a:cubicBezTo>
                    <a:pt x="862" y="6882"/>
                    <a:pt x="1025" y="6819"/>
                    <a:pt x="1149" y="6695"/>
                  </a:cubicBezTo>
                  <a:lnTo>
                    <a:pt x="6757" y="1088"/>
                  </a:lnTo>
                  <a:cubicBezTo>
                    <a:pt x="7005" y="839"/>
                    <a:pt x="7005" y="436"/>
                    <a:pt x="6757" y="188"/>
                  </a:cubicBezTo>
                  <a:cubicBezTo>
                    <a:pt x="6632" y="63"/>
                    <a:pt x="6469" y="1"/>
                    <a:pt x="6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9" name="Google Shape;1719;p50"/>
          <p:cNvGrpSpPr/>
          <p:nvPr/>
        </p:nvGrpSpPr>
        <p:grpSpPr>
          <a:xfrm>
            <a:off x="1729351" y="1471278"/>
            <a:ext cx="341347" cy="320016"/>
            <a:chOff x="7474098" y="2308360"/>
            <a:chExt cx="602023" cy="562023"/>
          </a:xfrm>
        </p:grpSpPr>
        <p:sp>
          <p:nvSpPr>
            <p:cNvPr id="1720" name="Google Shape;1720;p50"/>
            <p:cNvSpPr/>
            <p:nvPr/>
          </p:nvSpPr>
          <p:spPr>
            <a:xfrm>
              <a:off x="7474098" y="2308360"/>
              <a:ext cx="602023" cy="562023"/>
            </a:xfrm>
            <a:custGeom>
              <a:avLst/>
              <a:gdLst/>
              <a:ahLst/>
              <a:cxnLst/>
              <a:rect l="l" t="t" r="r" b="b"/>
              <a:pathLst>
                <a:path w="18151" h="16945" extrusionOk="0">
                  <a:moveTo>
                    <a:pt x="10142" y="533"/>
                  </a:moveTo>
                  <a:cubicBezTo>
                    <a:pt x="10882" y="533"/>
                    <a:pt x="11485" y="1134"/>
                    <a:pt x="11485" y="1875"/>
                  </a:cubicBezTo>
                  <a:lnTo>
                    <a:pt x="11485" y="2304"/>
                  </a:lnTo>
                  <a:cubicBezTo>
                    <a:pt x="11037" y="2269"/>
                    <a:pt x="10542" y="2251"/>
                    <a:pt x="9989" y="2251"/>
                  </a:cubicBezTo>
                  <a:lnTo>
                    <a:pt x="9927" y="2251"/>
                  </a:lnTo>
                  <a:cubicBezTo>
                    <a:pt x="8630" y="2251"/>
                    <a:pt x="6989" y="2328"/>
                    <a:pt x="5806" y="2927"/>
                  </a:cubicBezTo>
                  <a:cubicBezTo>
                    <a:pt x="5453" y="3106"/>
                    <a:pt x="5152" y="3322"/>
                    <a:pt x="4904" y="3578"/>
                  </a:cubicBezTo>
                  <a:lnTo>
                    <a:pt x="4904" y="2968"/>
                  </a:lnTo>
                  <a:cubicBezTo>
                    <a:pt x="4904" y="2749"/>
                    <a:pt x="4744" y="2568"/>
                    <a:pt x="4535" y="2532"/>
                  </a:cubicBezTo>
                  <a:lnTo>
                    <a:pt x="4535" y="1875"/>
                  </a:lnTo>
                  <a:cubicBezTo>
                    <a:pt x="4535" y="1135"/>
                    <a:pt x="5138" y="533"/>
                    <a:pt x="5879" y="533"/>
                  </a:cubicBezTo>
                  <a:close/>
                  <a:moveTo>
                    <a:pt x="12819" y="1228"/>
                  </a:moveTo>
                  <a:cubicBezTo>
                    <a:pt x="14231" y="1228"/>
                    <a:pt x="15380" y="2376"/>
                    <a:pt x="15380" y="3786"/>
                  </a:cubicBezTo>
                  <a:lnTo>
                    <a:pt x="15380" y="4052"/>
                  </a:lnTo>
                  <a:cubicBezTo>
                    <a:pt x="15225" y="3806"/>
                    <a:pt x="15036" y="3585"/>
                    <a:pt x="14815" y="3393"/>
                  </a:cubicBezTo>
                  <a:cubicBezTo>
                    <a:pt x="14764" y="3350"/>
                    <a:pt x="14702" y="3329"/>
                    <a:pt x="14641" y="3329"/>
                  </a:cubicBezTo>
                  <a:cubicBezTo>
                    <a:pt x="14566" y="3329"/>
                    <a:pt x="14492" y="3360"/>
                    <a:pt x="14439" y="3421"/>
                  </a:cubicBezTo>
                  <a:cubicBezTo>
                    <a:pt x="14343" y="3532"/>
                    <a:pt x="14356" y="3700"/>
                    <a:pt x="14467" y="3796"/>
                  </a:cubicBezTo>
                  <a:cubicBezTo>
                    <a:pt x="15082" y="4326"/>
                    <a:pt x="15380" y="5098"/>
                    <a:pt x="15380" y="6151"/>
                  </a:cubicBezTo>
                  <a:lnTo>
                    <a:pt x="15380" y="6806"/>
                  </a:lnTo>
                  <a:lnTo>
                    <a:pt x="4535" y="6806"/>
                  </a:lnTo>
                  <a:lnTo>
                    <a:pt x="4535" y="6308"/>
                  </a:lnTo>
                  <a:cubicBezTo>
                    <a:pt x="4743" y="6272"/>
                    <a:pt x="4904" y="6090"/>
                    <a:pt x="4904" y="5872"/>
                  </a:cubicBezTo>
                  <a:lnTo>
                    <a:pt x="4904" y="4467"/>
                  </a:lnTo>
                  <a:cubicBezTo>
                    <a:pt x="5152" y="4012"/>
                    <a:pt x="5530" y="3662"/>
                    <a:pt x="6046" y="3401"/>
                  </a:cubicBezTo>
                  <a:cubicBezTo>
                    <a:pt x="6890" y="2973"/>
                    <a:pt x="8086" y="2783"/>
                    <a:pt x="9926" y="2783"/>
                  </a:cubicBezTo>
                  <a:lnTo>
                    <a:pt x="9989" y="2783"/>
                  </a:lnTo>
                  <a:cubicBezTo>
                    <a:pt x="11349" y="2783"/>
                    <a:pt x="12342" y="2887"/>
                    <a:pt x="13113" y="3110"/>
                  </a:cubicBezTo>
                  <a:cubicBezTo>
                    <a:pt x="13138" y="3117"/>
                    <a:pt x="13162" y="3120"/>
                    <a:pt x="13186" y="3120"/>
                  </a:cubicBezTo>
                  <a:cubicBezTo>
                    <a:pt x="13302" y="3120"/>
                    <a:pt x="13409" y="3044"/>
                    <a:pt x="13442" y="2928"/>
                  </a:cubicBezTo>
                  <a:cubicBezTo>
                    <a:pt x="13484" y="2786"/>
                    <a:pt x="13402" y="2640"/>
                    <a:pt x="13261" y="2598"/>
                  </a:cubicBezTo>
                  <a:cubicBezTo>
                    <a:pt x="12895" y="2493"/>
                    <a:pt x="12485" y="2413"/>
                    <a:pt x="12017" y="2355"/>
                  </a:cubicBezTo>
                  <a:lnTo>
                    <a:pt x="12017" y="1875"/>
                  </a:lnTo>
                  <a:cubicBezTo>
                    <a:pt x="12017" y="1703"/>
                    <a:pt x="11993" y="1538"/>
                    <a:pt x="11950" y="1380"/>
                  </a:cubicBezTo>
                  <a:cubicBezTo>
                    <a:pt x="12221" y="1282"/>
                    <a:pt x="12514" y="1228"/>
                    <a:pt x="12819" y="1228"/>
                  </a:cubicBezTo>
                  <a:close/>
                  <a:moveTo>
                    <a:pt x="16579" y="7338"/>
                  </a:moveTo>
                  <a:cubicBezTo>
                    <a:pt x="16627" y="7338"/>
                    <a:pt x="16667" y="7378"/>
                    <a:pt x="16667" y="7426"/>
                  </a:cubicBezTo>
                  <a:lnTo>
                    <a:pt x="16667" y="7675"/>
                  </a:lnTo>
                  <a:cubicBezTo>
                    <a:pt x="16667" y="7723"/>
                    <a:pt x="16627" y="7763"/>
                    <a:pt x="16579" y="7763"/>
                  </a:cubicBezTo>
                  <a:lnTo>
                    <a:pt x="3338" y="7763"/>
                  </a:lnTo>
                  <a:cubicBezTo>
                    <a:pt x="3289" y="7763"/>
                    <a:pt x="3249" y="7723"/>
                    <a:pt x="3249" y="7675"/>
                  </a:cubicBezTo>
                  <a:lnTo>
                    <a:pt x="3249" y="7426"/>
                  </a:lnTo>
                  <a:cubicBezTo>
                    <a:pt x="3249" y="7378"/>
                    <a:pt x="3289" y="7338"/>
                    <a:pt x="3338" y="7338"/>
                  </a:cubicBezTo>
                  <a:close/>
                  <a:moveTo>
                    <a:pt x="10109" y="8295"/>
                  </a:moveTo>
                  <a:cubicBezTo>
                    <a:pt x="10115" y="8325"/>
                    <a:pt x="10123" y="8353"/>
                    <a:pt x="10133" y="8383"/>
                  </a:cubicBezTo>
                  <a:lnTo>
                    <a:pt x="10409" y="9263"/>
                  </a:lnTo>
                  <a:lnTo>
                    <a:pt x="9507" y="9263"/>
                  </a:lnTo>
                  <a:lnTo>
                    <a:pt x="9784" y="8383"/>
                  </a:lnTo>
                  <a:cubicBezTo>
                    <a:pt x="9793" y="8353"/>
                    <a:pt x="9800" y="8325"/>
                    <a:pt x="9806" y="8295"/>
                  </a:cubicBezTo>
                  <a:close/>
                  <a:moveTo>
                    <a:pt x="10575" y="9795"/>
                  </a:moveTo>
                  <a:lnTo>
                    <a:pt x="10667" y="10088"/>
                  </a:lnTo>
                  <a:lnTo>
                    <a:pt x="9249" y="10088"/>
                  </a:lnTo>
                  <a:lnTo>
                    <a:pt x="9341" y="9795"/>
                  </a:lnTo>
                  <a:close/>
                  <a:moveTo>
                    <a:pt x="4820" y="9243"/>
                  </a:moveTo>
                  <a:lnTo>
                    <a:pt x="4820" y="10252"/>
                  </a:lnTo>
                  <a:lnTo>
                    <a:pt x="3399" y="10252"/>
                  </a:lnTo>
                  <a:cubicBezTo>
                    <a:pt x="3318" y="10252"/>
                    <a:pt x="3249" y="10183"/>
                    <a:pt x="3249" y="10101"/>
                  </a:cubicBezTo>
                  <a:lnTo>
                    <a:pt x="3249" y="9393"/>
                  </a:lnTo>
                  <a:cubicBezTo>
                    <a:pt x="3249" y="9311"/>
                    <a:pt x="3318" y="9243"/>
                    <a:pt x="3399" y="9243"/>
                  </a:cubicBezTo>
                  <a:close/>
                  <a:moveTo>
                    <a:pt x="6731" y="9243"/>
                  </a:moveTo>
                  <a:cubicBezTo>
                    <a:pt x="6812" y="9243"/>
                    <a:pt x="6881" y="9311"/>
                    <a:pt x="6881" y="9393"/>
                  </a:cubicBezTo>
                  <a:lnTo>
                    <a:pt x="6881" y="10101"/>
                  </a:lnTo>
                  <a:cubicBezTo>
                    <a:pt x="6881" y="10183"/>
                    <a:pt x="6812" y="10252"/>
                    <a:pt x="6731" y="10252"/>
                  </a:cubicBezTo>
                  <a:lnTo>
                    <a:pt x="5352" y="10252"/>
                  </a:lnTo>
                  <a:lnTo>
                    <a:pt x="5352" y="9243"/>
                  </a:lnTo>
                  <a:close/>
                  <a:moveTo>
                    <a:pt x="3145" y="8318"/>
                  </a:moveTo>
                  <a:cubicBezTo>
                    <a:pt x="3145" y="8325"/>
                    <a:pt x="3145" y="8330"/>
                    <a:pt x="3145" y="8336"/>
                  </a:cubicBezTo>
                  <a:lnTo>
                    <a:pt x="3145" y="8761"/>
                  </a:lnTo>
                  <a:cubicBezTo>
                    <a:pt x="2894" y="8862"/>
                    <a:pt x="2718" y="9107"/>
                    <a:pt x="2718" y="9392"/>
                  </a:cubicBezTo>
                  <a:lnTo>
                    <a:pt x="2718" y="10101"/>
                  </a:lnTo>
                  <a:cubicBezTo>
                    <a:pt x="2718" y="10386"/>
                    <a:pt x="2894" y="10632"/>
                    <a:pt x="3145" y="10733"/>
                  </a:cubicBezTo>
                  <a:lnTo>
                    <a:pt x="3145" y="10957"/>
                  </a:lnTo>
                  <a:cubicBezTo>
                    <a:pt x="3145" y="11097"/>
                    <a:pt x="3174" y="11231"/>
                    <a:pt x="3229" y="11351"/>
                  </a:cubicBezTo>
                  <a:cubicBezTo>
                    <a:pt x="2681" y="11105"/>
                    <a:pt x="2298" y="10554"/>
                    <a:pt x="2298" y="9914"/>
                  </a:cubicBezTo>
                  <a:lnTo>
                    <a:pt x="2298" y="9715"/>
                  </a:lnTo>
                  <a:cubicBezTo>
                    <a:pt x="2298" y="9109"/>
                    <a:pt x="2642" y="8582"/>
                    <a:pt x="3145" y="8318"/>
                  </a:cubicBezTo>
                  <a:close/>
                  <a:moveTo>
                    <a:pt x="16771" y="8318"/>
                  </a:moveTo>
                  <a:lnTo>
                    <a:pt x="16771" y="8318"/>
                  </a:lnTo>
                  <a:cubicBezTo>
                    <a:pt x="17274" y="8582"/>
                    <a:pt x="17619" y="9109"/>
                    <a:pt x="17619" y="9715"/>
                  </a:cubicBezTo>
                  <a:lnTo>
                    <a:pt x="17619" y="9915"/>
                  </a:lnTo>
                  <a:cubicBezTo>
                    <a:pt x="17619" y="10554"/>
                    <a:pt x="17236" y="11105"/>
                    <a:pt x="16687" y="11352"/>
                  </a:cubicBezTo>
                  <a:cubicBezTo>
                    <a:pt x="16742" y="11231"/>
                    <a:pt x="16772" y="11098"/>
                    <a:pt x="16772" y="10957"/>
                  </a:cubicBezTo>
                  <a:lnTo>
                    <a:pt x="16772" y="10080"/>
                  </a:lnTo>
                  <a:lnTo>
                    <a:pt x="16875" y="10080"/>
                  </a:lnTo>
                  <a:cubicBezTo>
                    <a:pt x="17022" y="10080"/>
                    <a:pt x="17141" y="9961"/>
                    <a:pt x="17141" y="9814"/>
                  </a:cubicBezTo>
                  <a:cubicBezTo>
                    <a:pt x="17141" y="9668"/>
                    <a:pt x="17022" y="9550"/>
                    <a:pt x="16875" y="9550"/>
                  </a:cubicBezTo>
                  <a:lnTo>
                    <a:pt x="16772" y="9550"/>
                  </a:lnTo>
                  <a:lnTo>
                    <a:pt x="16772" y="8336"/>
                  </a:lnTo>
                  <a:cubicBezTo>
                    <a:pt x="16772" y="8330"/>
                    <a:pt x="16771" y="8325"/>
                    <a:pt x="16771" y="8318"/>
                  </a:cubicBezTo>
                  <a:close/>
                  <a:moveTo>
                    <a:pt x="16238" y="8295"/>
                  </a:moveTo>
                  <a:cubicBezTo>
                    <a:pt x="16239" y="8308"/>
                    <a:pt x="16240" y="8322"/>
                    <a:pt x="16240" y="8336"/>
                  </a:cubicBezTo>
                  <a:lnTo>
                    <a:pt x="16240" y="10957"/>
                  </a:lnTo>
                  <a:cubicBezTo>
                    <a:pt x="16240" y="11202"/>
                    <a:pt x="16042" y="11400"/>
                    <a:pt x="15796" y="11400"/>
                  </a:cubicBezTo>
                  <a:lnTo>
                    <a:pt x="12149" y="11400"/>
                  </a:lnTo>
                  <a:cubicBezTo>
                    <a:pt x="11876" y="11400"/>
                    <a:pt x="11564" y="11171"/>
                    <a:pt x="11482" y="10910"/>
                  </a:cubicBezTo>
                  <a:lnTo>
                    <a:pt x="10663" y="8295"/>
                  </a:lnTo>
                  <a:close/>
                  <a:moveTo>
                    <a:pt x="9254" y="8295"/>
                  </a:moveTo>
                  <a:lnTo>
                    <a:pt x="8434" y="10910"/>
                  </a:lnTo>
                  <a:cubicBezTo>
                    <a:pt x="8352" y="11171"/>
                    <a:pt x="8040" y="11400"/>
                    <a:pt x="7767" y="11400"/>
                  </a:cubicBezTo>
                  <a:lnTo>
                    <a:pt x="7374" y="11400"/>
                  </a:lnTo>
                  <a:cubicBezTo>
                    <a:pt x="7227" y="11400"/>
                    <a:pt x="7108" y="11519"/>
                    <a:pt x="7108" y="11666"/>
                  </a:cubicBezTo>
                  <a:cubicBezTo>
                    <a:pt x="7108" y="11812"/>
                    <a:pt x="7227" y="11932"/>
                    <a:pt x="7374" y="11932"/>
                  </a:cubicBezTo>
                  <a:lnTo>
                    <a:pt x="7767" y="11932"/>
                  </a:lnTo>
                  <a:cubicBezTo>
                    <a:pt x="8273" y="11932"/>
                    <a:pt x="8790" y="11553"/>
                    <a:pt x="8942" y="11069"/>
                  </a:cubicBezTo>
                  <a:lnTo>
                    <a:pt x="9082" y="10619"/>
                  </a:lnTo>
                  <a:lnTo>
                    <a:pt x="9363" y="10619"/>
                  </a:lnTo>
                  <a:lnTo>
                    <a:pt x="9363" y="12113"/>
                  </a:lnTo>
                  <a:cubicBezTo>
                    <a:pt x="9363" y="12455"/>
                    <a:pt x="9641" y="12733"/>
                    <a:pt x="9983" y="12733"/>
                  </a:cubicBezTo>
                  <a:lnTo>
                    <a:pt x="10836" y="12733"/>
                  </a:lnTo>
                  <a:cubicBezTo>
                    <a:pt x="10983" y="12733"/>
                    <a:pt x="11102" y="12614"/>
                    <a:pt x="11102" y="12468"/>
                  </a:cubicBezTo>
                  <a:cubicBezTo>
                    <a:pt x="11102" y="12321"/>
                    <a:pt x="10983" y="12202"/>
                    <a:pt x="10836" y="12202"/>
                  </a:cubicBezTo>
                  <a:lnTo>
                    <a:pt x="9983" y="12202"/>
                  </a:lnTo>
                  <a:cubicBezTo>
                    <a:pt x="9935" y="12202"/>
                    <a:pt x="9894" y="12162"/>
                    <a:pt x="9894" y="12113"/>
                  </a:cubicBezTo>
                  <a:lnTo>
                    <a:pt x="9894" y="10619"/>
                  </a:lnTo>
                  <a:lnTo>
                    <a:pt x="10834" y="10619"/>
                  </a:lnTo>
                  <a:lnTo>
                    <a:pt x="10975" y="11069"/>
                  </a:lnTo>
                  <a:cubicBezTo>
                    <a:pt x="11127" y="11553"/>
                    <a:pt x="11642" y="11932"/>
                    <a:pt x="12149" y="11932"/>
                  </a:cubicBezTo>
                  <a:lnTo>
                    <a:pt x="15304" y="11932"/>
                  </a:lnTo>
                  <a:cubicBezTo>
                    <a:pt x="14872" y="14472"/>
                    <a:pt x="12653" y="16412"/>
                    <a:pt x="9989" y="16412"/>
                  </a:cubicBezTo>
                  <a:lnTo>
                    <a:pt x="9927" y="16412"/>
                  </a:lnTo>
                  <a:cubicBezTo>
                    <a:pt x="7263" y="16412"/>
                    <a:pt x="5044" y="14472"/>
                    <a:pt x="4612" y="11932"/>
                  </a:cubicBezTo>
                  <a:lnTo>
                    <a:pt x="5707" y="11932"/>
                  </a:lnTo>
                  <a:cubicBezTo>
                    <a:pt x="5854" y="11932"/>
                    <a:pt x="5973" y="11812"/>
                    <a:pt x="5973" y="11666"/>
                  </a:cubicBezTo>
                  <a:cubicBezTo>
                    <a:pt x="5973" y="11519"/>
                    <a:pt x="5854" y="11400"/>
                    <a:pt x="5707" y="11400"/>
                  </a:cubicBezTo>
                  <a:lnTo>
                    <a:pt x="4119" y="11400"/>
                  </a:lnTo>
                  <a:cubicBezTo>
                    <a:pt x="3876" y="11400"/>
                    <a:pt x="3677" y="11202"/>
                    <a:pt x="3677" y="10957"/>
                  </a:cubicBezTo>
                  <a:lnTo>
                    <a:pt x="3677" y="10784"/>
                  </a:lnTo>
                  <a:lnTo>
                    <a:pt x="6731" y="10784"/>
                  </a:lnTo>
                  <a:cubicBezTo>
                    <a:pt x="7107" y="10784"/>
                    <a:pt x="7413" y="10478"/>
                    <a:pt x="7413" y="10101"/>
                  </a:cubicBezTo>
                  <a:lnTo>
                    <a:pt x="7413" y="9393"/>
                  </a:lnTo>
                  <a:cubicBezTo>
                    <a:pt x="7413" y="9017"/>
                    <a:pt x="7107" y="8711"/>
                    <a:pt x="6731" y="8711"/>
                  </a:cubicBezTo>
                  <a:lnTo>
                    <a:pt x="3677" y="8711"/>
                  </a:lnTo>
                  <a:lnTo>
                    <a:pt x="3677" y="8336"/>
                  </a:lnTo>
                  <a:cubicBezTo>
                    <a:pt x="3677" y="8323"/>
                    <a:pt x="3678" y="8308"/>
                    <a:pt x="3679" y="8295"/>
                  </a:cubicBezTo>
                  <a:close/>
                  <a:moveTo>
                    <a:pt x="5879" y="1"/>
                  </a:moveTo>
                  <a:cubicBezTo>
                    <a:pt x="4845" y="1"/>
                    <a:pt x="4004" y="842"/>
                    <a:pt x="4004" y="1875"/>
                  </a:cubicBezTo>
                  <a:lnTo>
                    <a:pt x="4004" y="2525"/>
                  </a:lnTo>
                  <a:lnTo>
                    <a:pt x="3014" y="2525"/>
                  </a:lnTo>
                  <a:cubicBezTo>
                    <a:pt x="2867" y="2525"/>
                    <a:pt x="2748" y="2644"/>
                    <a:pt x="2748" y="2790"/>
                  </a:cubicBezTo>
                  <a:cubicBezTo>
                    <a:pt x="2748" y="2937"/>
                    <a:pt x="2867" y="3056"/>
                    <a:pt x="3014" y="3056"/>
                  </a:cubicBezTo>
                  <a:lnTo>
                    <a:pt x="4372" y="3056"/>
                  </a:lnTo>
                  <a:lnTo>
                    <a:pt x="4372" y="5783"/>
                  </a:lnTo>
                  <a:lnTo>
                    <a:pt x="2964" y="5783"/>
                  </a:lnTo>
                  <a:cubicBezTo>
                    <a:pt x="2777" y="5783"/>
                    <a:pt x="2568" y="5896"/>
                    <a:pt x="2467" y="6053"/>
                  </a:cubicBezTo>
                  <a:lnTo>
                    <a:pt x="2067" y="6672"/>
                  </a:lnTo>
                  <a:lnTo>
                    <a:pt x="1666" y="6053"/>
                  </a:lnTo>
                  <a:cubicBezTo>
                    <a:pt x="1565" y="5896"/>
                    <a:pt x="1356" y="5783"/>
                    <a:pt x="1169" y="5783"/>
                  </a:cubicBezTo>
                  <a:lnTo>
                    <a:pt x="533" y="5783"/>
                  </a:lnTo>
                  <a:lnTo>
                    <a:pt x="533" y="3056"/>
                  </a:lnTo>
                  <a:lnTo>
                    <a:pt x="1419" y="3056"/>
                  </a:lnTo>
                  <a:cubicBezTo>
                    <a:pt x="1566" y="3056"/>
                    <a:pt x="1685" y="2937"/>
                    <a:pt x="1685" y="2790"/>
                  </a:cubicBezTo>
                  <a:cubicBezTo>
                    <a:pt x="1685" y="2644"/>
                    <a:pt x="1566" y="2525"/>
                    <a:pt x="1419" y="2525"/>
                  </a:cubicBezTo>
                  <a:lnTo>
                    <a:pt x="443" y="2525"/>
                  </a:lnTo>
                  <a:cubicBezTo>
                    <a:pt x="199" y="2525"/>
                    <a:pt x="1" y="2724"/>
                    <a:pt x="1" y="2968"/>
                  </a:cubicBezTo>
                  <a:lnTo>
                    <a:pt x="1" y="5872"/>
                  </a:lnTo>
                  <a:cubicBezTo>
                    <a:pt x="1" y="6116"/>
                    <a:pt x="199" y="6315"/>
                    <a:pt x="443" y="6315"/>
                  </a:cubicBezTo>
                  <a:lnTo>
                    <a:pt x="1166" y="6314"/>
                  </a:lnTo>
                  <a:cubicBezTo>
                    <a:pt x="1181" y="6316"/>
                    <a:pt x="1211" y="6334"/>
                    <a:pt x="1220" y="6342"/>
                  </a:cubicBezTo>
                  <a:lnTo>
                    <a:pt x="1747" y="7157"/>
                  </a:lnTo>
                  <a:cubicBezTo>
                    <a:pt x="1822" y="7273"/>
                    <a:pt x="1938" y="7340"/>
                    <a:pt x="2067" y="7340"/>
                  </a:cubicBezTo>
                  <a:cubicBezTo>
                    <a:pt x="2194" y="7340"/>
                    <a:pt x="2311" y="7273"/>
                    <a:pt x="2386" y="7157"/>
                  </a:cubicBezTo>
                  <a:lnTo>
                    <a:pt x="2912" y="6345"/>
                  </a:lnTo>
                  <a:cubicBezTo>
                    <a:pt x="2921" y="6333"/>
                    <a:pt x="2952" y="6316"/>
                    <a:pt x="2964" y="6314"/>
                  </a:cubicBezTo>
                  <a:lnTo>
                    <a:pt x="4004" y="6314"/>
                  </a:lnTo>
                  <a:lnTo>
                    <a:pt x="4004" y="6806"/>
                  </a:lnTo>
                  <a:lnTo>
                    <a:pt x="3338" y="6806"/>
                  </a:lnTo>
                  <a:cubicBezTo>
                    <a:pt x="2996" y="6806"/>
                    <a:pt x="2718" y="7084"/>
                    <a:pt x="2718" y="7426"/>
                  </a:cubicBezTo>
                  <a:lnTo>
                    <a:pt x="2718" y="7675"/>
                  </a:lnTo>
                  <a:cubicBezTo>
                    <a:pt x="2718" y="7763"/>
                    <a:pt x="2736" y="7846"/>
                    <a:pt x="2769" y="7922"/>
                  </a:cubicBezTo>
                  <a:cubicBezTo>
                    <a:pt x="2168" y="8294"/>
                    <a:pt x="1767" y="8958"/>
                    <a:pt x="1767" y="9715"/>
                  </a:cubicBezTo>
                  <a:lnTo>
                    <a:pt x="1767" y="9914"/>
                  </a:lnTo>
                  <a:cubicBezTo>
                    <a:pt x="1767" y="11077"/>
                    <a:pt x="2712" y="12023"/>
                    <a:pt x="3877" y="12023"/>
                  </a:cubicBezTo>
                  <a:lnTo>
                    <a:pt x="4088" y="12023"/>
                  </a:lnTo>
                  <a:cubicBezTo>
                    <a:pt x="4565" y="14813"/>
                    <a:pt x="7001" y="16944"/>
                    <a:pt x="9927" y="16944"/>
                  </a:cubicBezTo>
                  <a:lnTo>
                    <a:pt x="9989" y="16944"/>
                  </a:lnTo>
                  <a:cubicBezTo>
                    <a:pt x="12915" y="16944"/>
                    <a:pt x="15353" y="14813"/>
                    <a:pt x="15828" y="12023"/>
                  </a:cubicBezTo>
                  <a:lnTo>
                    <a:pt x="16040" y="12023"/>
                  </a:lnTo>
                  <a:cubicBezTo>
                    <a:pt x="17204" y="12023"/>
                    <a:pt x="18151" y="11077"/>
                    <a:pt x="18151" y="9914"/>
                  </a:cubicBezTo>
                  <a:lnTo>
                    <a:pt x="18151" y="9715"/>
                  </a:lnTo>
                  <a:cubicBezTo>
                    <a:pt x="18151" y="8958"/>
                    <a:pt x="17748" y="8294"/>
                    <a:pt x="17147" y="7922"/>
                  </a:cubicBezTo>
                  <a:cubicBezTo>
                    <a:pt x="17180" y="7846"/>
                    <a:pt x="17199" y="7763"/>
                    <a:pt x="17199" y="7675"/>
                  </a:cubicBezTo>
                  <a:lnTo>
                    <a:pt x="17199" y="7426"/>
                  </a:lnTo>
                  <a:cubicBezTo>
                    <a:pt x="17199" y="7084"/>
                    <a:pt x="16920" y="6806"/>
                    <a:pt x="16579" y="6806"/>
                  </a:cubicBezTo>
                  <a:lnTo>
                    <a:pt x="15912" y="6806"/>
                  </a:lnTo>
                  <a:lnTo>
                    <a:pt x="15912" y="3786"/>
                  </a:lnTo>
                  <a:cubicBezTo>
                    <a:pt x="15912" y="2083"/>
                    <a:pt x="14525" y="697"/>
                    <a:pt x="12820" y="697"/>
                  </a:cubicBezTo>
                  <a:cubicBezTo>
                    <a:pt x="12439" y="697"/>
                    <a:pt x="12074" y="766"/>
                    <a:pt x="11738" y="892"/>
                  </a:cubicBezTo>
                  <a:cubicBezTo>
                    <a:pt x="11407" y="358"/>
                    <a:pt x="10815" y="1"/>
                    <a:pt x="10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0"/>
            <p:cNvSpPr/>
            <p:nvPr/>
          </p:nvSpPr>
          <p:spPr>
            <a:xfrm>
              <a:off x="7886702" y="2595657"/>
              <a:ext cx="101891" cy="17678"/>
            </a:xfrm>
            <a:custGeom>
              <a:avLst/>
              <a:gdLst/>
              <a:ahLst/>
              <a:cxnLst/>
              <a:rect l="l" t="t" r="r" b="b"/>
              <a:pathLst>
                <a:path w="3072" h="533" extrusionOk="0">
                  <a:moveTo>
                    <a:pt x="267" y="0"/>
                  </a:moveTo>
                  <a:cubicBezTo>
                    <a:pt x="120" y="0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807" y="532"/>
                  </a:lnTo>
                  <a:cubicBezTo>
                    <a:pt x="2954" y="532"/>
                    <a:pt x="3072" y="413"/>
                    <a:pt x="3072" y="266"/>
                  </a:cubicBezTo>
                  <a:cubicBezTo>
                    <a:pt x="3072" y="120"/>
                    <a:pt x="2954" y="0"/>
                    <a:pt x="2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0"/>
            <p:cNvSpPr/>
            <p:nvPr/>
          </p:nvSpPr>
          <p:spPr>
            <a:xfrm>
              <a:off x="7886702" y="2622655"/>
              <a:ext cx="101891" cy="17645"/>
            </a:xfrm>
            <a:custGeom>
              <a:avLst/>
              <a:gdLst/>
              <a:ahLst/>
              <a:cxnLst/>
              <a:rect l="l" t="t" r="r" b="b"/>
              <a:pathLst>
                <a:path w="3072" h="532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2807" y="531"/>
                  </a:lnTo>
                  <a:cubicBezTo>
                    <a:pt x="2954" y="531"/>
                    <a:pt x="3072" y="413"/>
                    <a:pt x="3072" y="267"/>
                  </a:cubicBezTo>
                  <a:cubicBezTo>
                    <a:pt x="3072" y="120"/>
                    <a:pt x="2954" y="1"/>
                    <a:pt x="28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0"/>
            <p:cNvSpPr/>
            <p:nvPr/>
          </p:nvSpPr>
          <p:spPr>
            <a:xfrm>
              <a:off x="7919040" y="2649621"/>
              <a:ext cx="69552" cy="17678"/>
            </a:xfrm>
            <a:custGeom>
              <a:avLst/>
              <a:gdLst/>
              <a:ahLst/>
              <a:cxnLst/>
              <a:rect l="l" t="t" r="r" b="b"/>
              <a:pathLst>
                <a:path w="2097" h="533" extrusionOk="0">
                  <a:moveTo>
                    <a:pt x="266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1832" y="533"/>
                  </a:lnTo>
                  <a:cubicBezTo>
                    <a:pt x="1979" y="533"/>
                    <a:pt x="2097" y="414"/>
                    <a:pt x="2097" y="267"/>
                  </a:cubicBezTo>
                  <a:cubicBezTo>
                    <a:pt x="2097" y="120"/>
                    <a:pt x="1979" y="1"/>
                    <a:pt x="18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0"/>
            <p:cNvSpPr/>
            <p:nvPr/>
          </p:nvSpPr>
          <p:spPr>
            <a:xfrm>
              <a:off x="7664215" y="2622821"/>
              <a:ext cx="27595" cy="17645"/>
            </a:xfrm>
            <a:custGeom>
              <a:avLst/>
              <a:gdLst/>
              <a:ahLst/>
              <a:cxnLst/>
              <a:rect l="l" t="t" r="r" b="b"/>
              <a:pathLst>
                <a:path w="832" h="532" extrusionOk="0">
                  <a:moveTo>
                    <a:pt x="266" y="1"/>
                  </a:moveTo>
                  <a:cubicBezTo>
                    <a:pt x="119" y="1"/>
                    <a:pt x="0" y="120"/>
                    <a:pt x="0" y="266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566" y="532"/>
                  </a:lnTo>
                  <a:cubicBezTo>
                    <a:pt x="713" y="532"/>
                    <a:pt x="832" y="412"/>
                    <a:pt x="832" y="266"/>
                  </a:cubicBezTo>
                  <a:cubicBezTo>
                    <a:pt x="832" y="119"/>
                    <a:pt x="713" y="1"/>
                    <a:pt x="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0"/>
            <p:cNvSpPr/>
            <p:nvPr/>
          </p:nvSpPr>
          <p:spPr>
            <a:xfrm>
              <a:off x="7587929" y="2622821"/>
              <a:ext cx="38740" cy="17645"/>
            </a:xfrm>
            <a:custGeom>
              <a:avLst/>
              <a:gdLst/>
              <a:ahLst/>
              <a:cxnLst/>
              <a:rect l="l" t="t" r="r" b="b"/>
              <a:pathLst>
                <a:path w="1168" h="532" extrusionOk="0">
                  <a:moveTo>
                    <a:pt x="266" y="1"/>
                  </a:moveTo>
                  <a:cubicBezTo>
                    <a:pt x="119" y="1"/>
                    <a:pt x="0" y="120"/>
                    <a:pt x="0" y="266"/>
                  </a:cubicBezTo>
                  <a:cubicBezTo>
                    <a:pt x="0" y="412"/>
                    <a:pt x="119" y="532"/>
                    <a:pt x="266" y="532"/>
                  </a:cubicBezTo>
                  <a:lnTo>
                    <a:pt x="903" y="532"/>
                  </a:lnTo>
                  <a:cubicBezTo>
                    <a:pt x="1050" y="532"/>
                    <a:pt x="1168" y="412"/>
                    <a:pt x="1168" y="266"/>
                  </a:cubicBezTo>
                  <a:cubicBezTo>
                    <a:pt x="1168" y="119"/>
                    <a:pt x="1050" y="1"/>
                    <a:pt x="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0"/>
            <p:cNvSpPr/>
            <p:nvPr/>
          </p:nvSpPr>
          <p:spPr>
            <a:xfrm>
              <a:off x="8017117" y="2504977"/>
              <a:ext cx="56318" cy="56318"/>
            </a:xfrm>
            <a:custGeom>
              <a:avLst/>
              <a:gdLst/>
              <a:ahLst/>
              <a:cxnLst/>
              <a:rect l="l" t="t" r="r" b="b"/>
              <a:pathLst>
                <a:path w="1698" h="1698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167" y="532"/>
                  </a:lnTo>
                  <a:lnTo>
                    <a:pt x="1167" y="1431"/>
                  </a:lnTo>
                  <a:cubicBezTo>
                    <a:pt x="1167" y="1578"/>
                    <a:pt x="1285" y="1697"/>
                    <a:pt x="1431" y="1697"/>
                  </a:cubicBezTo>
                  <a:cubicBezTo>
                    <a:pt x="1578" y="1697"/>
                    <a:pt x="1697" y="1578"/>
                    <a:pt x="1697" y="1431"/>
                  </a:cubicBezTo>
                  <a:lnTo>
                    <a:pt x="1697" y="444"/>
                  </a:lnTo>
                  <a:cubicBezTo>
                    <a:pt x="1697" y="199"/>
                    <a:pt x="1499" y="0"/>
                    <a:pt x="1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0"/>
            <p:cNvSpPr/>
            <p:nvPr/>
          </p:nvSpPr>
          <p:spPr>
            <a:xfrm>
              <a:off x="7729455" y="2748957"/>
              <a:ext cx="149818" cy="63250"/>
            </a:xfrm>
            <a:custGeom>
              <a:avLst/>
              <a:gdLst/>
              <a:ahLst/>
              <a:cxnLst/>
              <a:rect l="l" t="t" r="r" b="b"/>
              <a:pathLst>
                <a:path w="4517" h="1907" extrusionOk="0">
                  <a:moveTo>
                    <a:pt x="301" y="0"/>
                  </a:moveTo>
                  <a:cubicBezTo>
                    <a:pt x="270" y="0"/>
                    <a:pt x="240" y="5"/>
                    <a:pt x="210" y="16"/>
                  </a:cubicBezTo>
                  <a:cubicBezTo>
                    <a:pt x="72" y="67"/>
                    <a:pt x="0" y="218"/>
                    <a:pt x="51" y="357"/>
                  </a:cubicBezTo>
                  <a:cubicBezTo>
                    <a:pt x="385" y="1283"/>
                    <a:pt x="1273" y="1906"/>
                    <a:pt x="2259" y="1906"/>
                  </a:cubicBezTo>
                  <a:cubicBezTo>
                    <a:pt x="3245" y="1906"/>
                    <a:pt x="4132" y="1283"/>
                    <a:pt x="4468" y="357"/>
                  </a:cubicBezTo>
                  <a:cubicBezTo>
                    <a:pt x="4517" y="218"/>
                    <a:pt x="4446" y="67"/>
                    <a:pt x="4308" y="16"/>
                  </a:cubicBezTo>
                  <a:cubicBezTo>
                    <a:pt x="4278" y="5"/>
                    <a:pt x="4247" y="0"/>
                    <a:pt x="4217" y="0"/>
                  </a:cubicBezTo>
                  <a:cubicBezTo>
                    <a:pt x="4108" y="0"/>
                    <a:pt x="4006" y="68"/>
                    <a:pt x="3968" y="175"/>
                  </a:cubicBezTo>
                  <a:cubicBezTo>
                    <a:pt x="3708" y="893"/>
                    <a:pt x="3022" y="1375"/>
                    <a:pt x="2259" y="1375"/>
                  </a:cubicBezTo>
                  <a:cubicBezTo>
                    <a:pt x="1496" y="1375"/>
                    <a:pt x="809" y="893"/>
                    <a:pt x="551" y="175"/>
                  </a:cubicBezTo>
                  <a:cubicBezTo>
                    <a:pt x="511" y="68"/>
                    <a:pt x="409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0"/>
            <p:cNvSpPr/>
            <p:nvPr/>
          </p:nvSpPr>
          <p:spPr>
            <a:xfrm>
              <a:off x="7516254" y="2431611"/>
              <a:ext cx="78308" cy="17678"/>
            </a:xfrm>
            <a:custGeom>
              <a:avLst/>
              <a:gdLst/>
              <a:ahLst/>
              <a:cxnLst/>
              <a:rect l="l" t="t" r="r" b="b"/>
              <a:pathLst>
                <a:path w="2361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94" y="532"/>
                  </a:lnTo>
                  <a:cubicBezTo>
                    <a:pt x="2241" y="532"/>
                    <a:pt x="2360" y="413"/>
                    <a:pt x="2360" y="267"/>
                  </a:cubicBezTo>
                  <a:cubicBezTo>
                    <a:pt x="2360" y="120"/>
                    <a:pt x="2241" y="1"/>
                    <a:pt x="2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0"/>
            <p:cNvSpPr/>
            <p:nvPr/>
          </p:nvSpPr>
          <p:spPr>
            <a:xfrm>
              <a:off x="7516254" y="2460599"/>
              <a:ext cx="59867" cy="17678"/>
            </a:xfrm>
            <a:custGeom>
              <a:avLst/>
              <a:gdLst/>
              <a:ahLst/>
              <a:cxnLst/>
              <a:rect l="l" t="t" r="r" b="b"/>
              <a:pathLst>
                <a:path w="1805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539" y="532"/>
                  </a:lnTo>
                  <a:cubicBezTo>
                    <a:pt x="1686" y="532"/>
                    <a:pt x="1805" y="413"/>
                    <a:pt x="1805" y="266"/>
                  </a:cubicBezTo>
                  <a:cubicBezTo>
                    <a:pt x="1805" y="119"/>
                    <a:pt x="1686" y="0"/>
                    <a:pt x="1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0" name="Google Shape;1730;p50"/>
          <p:cNvGrpSpPr/>
          <p:nvPr/>
        </p:nvGrpSpPr>
        <p:grpSpPr>
          <a:xfrm>
            <a:off x="923900" y="1437125"/>
            <a:ext cx="76825" cy="76800"/>
            <a:chOff x="3104875" y="1099400"/>
            <a:chExt cx="76825" cy="76800"/>
          </a:xfrm>
        </p:grpSpPr>
        <p:sp>
          <p:nvSpPr>
            <p:cNvPr id="1731" name="Google Shape;1731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3" name="Google Shape;1733;p50"/>
          <p:cNvGrpSpPr/>
          <p:nvPr/>
        </p:nvGrpSpPr>
        <p:grpSpPr>
          <a:xfrm>
            <a:off x="5755375" y="3132149"/>
            <a:ext cx="76825" cy="76800"/>
            <a:chOff x="3104875" y="1099400"/>
            <a:chExt cx="76825" cy="76800"/>
          </a:xfrm>
        </p:grpSpPr>
        <p:sp>
          <p:nvSpPr>
            <p:cNvPr id="1734" name="Google Shape;1734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6" name="Google Shape;1736;p50"/>
          <p:cNvGrpSpPr/>
          <p:nvPr/>
        </p:nvGrpSpPr>
        <p:grpSpPr>
          <a:xfrm>
            <a:off x="7846000" y="1214600"/>
            <a:ext cx="76825" cy="76800"/>
            <a:chOff x="3104875" y="1099400"/>
            <a:chExt cx="76825" cy="76800"/>
          </a:xfrm>
        </p:grpSpPr>
        <p:sp>
          <p:nvSpPr>
            <p:cNvPr id="1737" name="Google Shape;1737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39" name="Google Shape;1739;p50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3282827">
            <a:off x="503887" y="462313"/>
            <a:ext cx="652202" cy="6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0" name="Google Shape;1740;p50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5800073">
            <a:off x="5628337" y="1671987"/>
            <a:ext cx="652200" cy="61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MAYOR REQUIREMENTS</a:t>
            </a:r>
            <a:endParaRPr/>
          </a:p>
        </p:txBody>
      </p:sp>
      <p:sp>
        <p:nvSpPr>
          <p:cNvPr id="1527" name="Google Shape;1527;p44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INTELLIGENCE</a:t>
            </a:r>
            <a:endParaRPr/>
          </a:p>
        </p:txBody>
      </p:sp>
      <p:sp>
        <p:nvSpPr>
          <p:cNvPr id="1528" name="Google Shape;1528;p44"/>
          <p:cNvSpPr txBox="1">
            <a:spLocks noGrp="1"/>
          </p:cNvSpPr>
          <p:nvPr>
            <p:ph type="subTitle" idx="6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ADAPTABILITY</a:t>
            </a:r>
            <a:endParaRPr/>
          </a:p>
        </p:txBody>
      </p:sp>
      <p:sp>
        <p:nvSpPr>
          <p:cNvPr id="1529" name="Google Shape;1529;p44"/>
          <p:cNvSpPr txBox="1">
            <a:spLocks noGrp="1"/>
          </p:cNvSpPr>
          <p:nvPr>
            <p:ph type="subTitle" idx="5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SKILLS</a:t>
            </a:r>
            <a:endParaRPr/>
          </a:p>
        </p:txBody>
      </p:sp>
      <p:sp>
        <p:nvSpPr>
          <p:cNvPr id="1530" name="Google Shape;1530;p44"/>
          <p:cNvSpPr txBox="1">
            <a:spLocks noGrp="1"/>
          </p:cNvSpPr>
          <p:nvPr>
            <p:ph type="subTitle" idx="1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531" name="Google Shape;1531;p44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1532" name="Google Shape;1532;p44"/>
          <p:cNvSpPr txBox="1">
            <a:spLocks noGrp="1"/>
          </p:cNvSpPr>
          <p:nvPr>
            <p:ph type="subTitle" idx="3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Earth is the third planet from the Sun</a:t>
            </a:r>
            <a:endParaRPr/>
          </a:p>
        </p:txBody>
      </p:sp>
      <p:sp>
        <p:nvSpPr>
          <p:cNvPr id="1533" name="Google Shape;1533;p44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very cold</a:t>
            </a:r>
            <a:endParaRPr/>
          </a:p>
        </p:txBody>
      </p:sp>
      <p:sp>
        <p:nvSpPr>
          <p:cNvPr id="1534" name="Google Shape;1534;p44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FOCUS</a:t>
            </a:r>
            <a:endParaRPr/>
          </a:p>
        </p:txBody>
      </p:sp>
      <p:grpSp>
        <p:nvGrpSpPr>
          <p:cNvPr id="1535" name="Google Shape;1535;p44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536" name="Google Shape;1536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" name="Google Shape;1538;p44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539" name="Google Shape;1539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" name="Google Shape;1541;p44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542" name="Google Shape;1542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44" name="Google Shape;1544;p44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5" name="Google Shape;1545;p44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>
          <a:extLst>
            <a:ext uri="{FF2B5EF4-FFF2-40B4-BE49-F238E27FC236}">
              <a16:creationId xmlns:a16="http://schemas.microsoft.com/office/drawing/2014/main" id="{E2A1F0F3-EFE2-E448-DBF1-D4C791A13F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>
            <a:extLst>
              <a:ext uri="{FF2B5EF4-FFF2-40B4-BE49-F238E27FC236}">
                <a16:creationId xmlns:a16="http://schemas.microsoft.com/office/drawing/2014/main" id="{E4B743C7-A0A0-F6C2-019C-8BC35F2883B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9999" y="1496250"/>
            <a:ext cx="1603199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pic>
        <p:nvPicPr>
          <p:cNvPr id="1388" name="Google Shape;1388;p40">
            <a:extLst>
              <a:ext uri="{FF2B5EF4-FFF2-40B4-BE49-F238E27FC236}">
                <a16:creationId xmlns:a16="http://schemas.microsoft.com/office/drawing/2014/main" id="{F2166E40-B9BB-4229-A568-FE26088DF3F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>
            <a:extLst>
              <a:ext uri="{FF2B5EF4-FFF2-40B4-BE49-F238E27FC236}">
                <a16:creationId xmlns:a16="http://schemas.microsoft.com/office/drawing/2014/main" id="{E8BD8693-0FC5-7F23-41AF-48C21DF2AE2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>
            <a:extLst>
              <a:ext uri="{FF2B5EF4-FFF2-40B4-BE49-F238E27FC236}">
                <a16:creationId xmlns:a16="http://schemas.microsoft.com/office/drawing/2014/main" id="{F5F29B6A-5FDD-C39A-56E5-55F0FC84CDE8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>
            <a:extLst>
              <a:ext uri="{FF2B5EF4-FFF2-40B4-BE49-F238E27FC236}">
                <a16:creationId xmlns:a16="http://schemas.microsoft.com/office/drawing/2014/main" id="{618AB733-CAF9-E654-EEFC-C7DB3D61BB89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>
            <a:extLst>
              <a:ext uri="{FF2B5EF4-FFF2-40B4-BE49-F238E27FC236}">
                <a16:creationId xmlns:a16="http://schemas.microsoft.com/office/drawing/2014/main" id="{CCD9C957-607D-DC26-0E9A-838DD87D3A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/>
              <a:t>CONCLUSION</a:t>
            </a:r>
          </a:p>
        </p:txBody>
      </p:sp>
      <p:grpSp>
        <p:nvGrpSpPr>
          <p:cNvPr id="1393" name="Google Shape;1393;p40">
            <a:extLst>
              <a:ext uri="{FF2B5EF4-FFF2-40B4-BE49-F238E27FC236}">
                <a16:creationId xmlns:a16="http://schemas.microsoft.com/office/drawing/2014/main" id="{6F9C8B82-9F61-BFD4-C815-19FB090D2F3F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>
              <a:extLst>
                <a:ext uri="{FF2B5EF4-FFF2-40B4-BE49-F238E27FC236}">
                  <a16:creationId xmlns:a16="http://schemas.microsoft.com/office/drawing/2014/main" id="{3C18D7B9-F5ED-8C59-628F-40746417F4E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>
              <a:extLst>
                <a:ext uri="{FF2B5EF4-FFF2-40B4-BE49-F238E27FC236}">
                  <a16:creationId xmlns:a16="http://schemas.microsoft.com/office/drawing/2014/main" id="{6D41D9DC-DD11-6196-A3B6-C3E369D7F94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>
            <a:extLst>
              <a:ext uri="{FF2B5EF4-FFF2-40B4-BE49-F238E27FC236}">
                <a16:creationId xmlns:a16="http://schemas.microsoft.com/office/drawing/2014/main" id="{A9756E97-4BFD-F4D4-466D-FBB46B3696E7}"/>
              </a:ext>
            </a:extLst>
          </p:cNvPr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>
              <a:extLst>
                <a:ext uri="{FF2B5EF4-FFF2-40B4-BE49-F238E27FC236}">
                  <a16:creationId xmlns:a16="http://schemas.microsoft.com/office/drawing/2014/main" id="{B39CD025-5C68-AC59-703C-9C8CB840664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>
              <a:extLst>
                <a:ext uri="{FF2B5EF4-FFF2-40B4-BE49-F238E27FC236}">
                  <a16:creationId xmlns:a16="http://schemas.microsoft.com/office/drawing/2014/main" id="{97B7DB2F-D6E8-E78C-EE5E-B7A00694185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>
            <a:extLst>
              <a:ext uri="{FF2B5EF4-FFF2-40B4-BE49-F238E27FC236}">
                <a16:creationId xmlns:a16="http://schemas.microsoft.com/office/drawing/2014/main" id="{C69DE4FC-5276-559C-0694-520C407738A4}"/>
              </a:ext>
            </a:extLst>
          </p:cNvPr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>
              <a:extLst>
                <a:ext uri="{FF2B5EF4-FFF2-40B4-BE49-F238E27FC236}">
                  <a16:creationId xmlns:a16="http://schemas.microsoft.com/office/drawing/2014/main" id="{82EE84F7-00DE-F9E7-3634-DD0EEE1CC69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>
              <a:extLst>
                <a:ext uri="{FF2B5EF4-FFF2-40B4-BE49-F238E27FC236}">
                  <a16:creationId xmlns:a16="http://schemas.microsoft.com/office/drawing/2014/main" id="{AD50670F-2D9E-4A80-0247-EABBFD74D46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>
            <a:extLst>
              <a:ext uri="{FF2B5EF4-FFF2-40B4-BE49-F238E27FC236}">
                <a16:creationId xmlns:a16="http://schemas.microsoft.com/office/drawing/2014/main" id="{EECA800E-EBD8-DB47-4CE8-9AB83BCBF6FC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42421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1388" name="Google Shape;1388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grpSp>
        <p:nvGrpSpPr>
          <p:cNvPr id="1393" name="Google Shape;1393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>
          <a:extLst>
            <a:ext uri="{FF2B5EF4-FFF2-40B4-BE49-F238E27FC236}">
              <a16:creationId xmlns:a16="http://schemas.microsoft.com/office/drawing/2014/main" id="{E3502294-1E2D-3BDF-6074-A14E298A75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42">
            <a:extLst>
              <a:ext uri="{FF2B5EF4-FFF2-40B4-BE49-F238E27FC236}">
                <a16:creationId xmlns:a16="http://schemas.microsoft.com/office/drawing/2014/main" id="{73099768-5906-9D7D-EF9D-92FA93D663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—KNN</a:t>
            </a:r>
            <a:endParaRPr dirty="0"/>
          </a:p>
        </p:txBody>
      </p:sp>
      <p:sp>
        <p:nvSpPr>
          <p:cNvPr id="1426" name="Google Shape;1426;p42">
            <a:extLst>
              <a:ext uri="{FF2B5EF4-FFF2-40B4-BE49-F238E27FC236}">
                <a16:creationId xmlns:a16="http://schemas.microsoft.com/office/drawing/2014/main" id="{1DA4A7BE-7F96-F585-B253-DEF914FE129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quote, words full of wisdom that someone important said and can make the reader get inspired.”</a:t>
            </a:r>
            <a:endParaRPr/>
          </a:p>
        </p:txBody>
      </p:sp>
      <p:pic>
        <p:nvPicPr>
          <p:cNvPr id="1427" name="Google Shape;1427;p42">
            <a:extLst>
              <a:ext uri="{FF2B5EF4-FFF2-40B4-BE49-F238E27FC236}">
                <a16:creationId xmlns:a16="http://schemas.microsoft.com/office/drawing/2014/main" id="{43941B54-6188-024C-F438-03B8AB646C7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1353599" y="158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8" name="Google Shape;1428;p42">
            <a:extLst>
              <a:ext uri="{FF2B5EF4-FFF2-40B4-BE49-F238E27FC236}">
                <a16:creationId xmlns:a16="http://schemas.microsoft.com/office/drawing/2014/main" id="{5FB15E1B-AD0F-2079-CBEB-A14B869DC3D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1358193">
            <a:off x="674149" y="1062985"/>
            <a:ext cx="1552576" cy="13908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9" name="Google Shape;1429;p42">
            <a:extLst>
              <a:ext uri="{FF2B5EF4-FFF2-40B4-BE49-F238E27FC236}">
                <a16:creationId xmlns:a16="http://schemas.microsoft.com/office/drawing/2014/main" id="{4BBBCCF7-BD30-4878-26BF-3E14A10BFF48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30" name="Google Shape;1430;p42">
              <a:extLst>
                <a:ext uri="{FF2B5EF4-FFF2-40B4-BE49-F238E27FC236}">
                  <a16:creationId xmlns:a16="http://schemas.microsoft.com/office/drawing/2014/main" id="{28D45919-6FC6-817D-36FA-B3A4AAA7772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2">
              <a:extLst>
                <a:ext uri="{FF2B5EF4-FFF2-40B4-BE49-F238E27FC236}">
                  <a16:creationId xmlns:a16="http://schemas.microsoft.com/office/drawing/2014/main" id="{E974FC81-CB10-631A-9BAB-E6EC24E26C3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" name="Google Shape;1432;p42">
            <a:extLst>
              <a:ext uri="{FF2B5EF4-FFF2-40B4-BE49-F238E27FC236}">
                <a16:creationId xmlns:a16="http://schemas.microsoft.com/office/drawing/2014/main" id="{4BCEE3C0-FBE1-A274-1440-B0D8DC0FA7FC}"/>
              </a:ext>
            </a:extLst>
          </p:cNvPr>
          <p:cNvGrpSpPr/>
          <p:nvPr/>
        </p:nvGrpSpPr>
        <p:grpSpPr>
          <a:xfrm>
            <a:off x="2830475" y="905613"/>
            <a:ext cx="76825" cy="76800"/>
            <a:chOff x="3104875" y="1099400"/>
            <a:chExt cx="76825" cy="76800"/>
          </a:xfrm>
        </p:grpSpPr>
        <p:sp>
          <p:nvSpPr>
            <p:cNvPr id="1433" name="Google Shape;1433;p42">
              <a:extLst>
                <a:ext uri="{FF2B5EF4-FFF2-40B4-BE49-F238E27FC236}">
                  <a16:creationId xmlns:a16="http://schemas.microsoft.com/office/drawing/2014/main" id="{B9725C1B-93F8-53A3-2C60-C688997CAE9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2">
              <a:extLst>
                <a:ext uri="{FF2B5EF4-FFF2-40B4-BE49-F238E27FC236}">
                  <a16:creationId xmlns:a16="http://schemas.microsoft.com/office/drawing/2014/main" id="{6F80E272-6A9B-390F-E485-56CE36C71042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35" name="Google Shape;1435;p42">
            <a:extLst>
              <a:ext uri="{FF2B5EF4-FFF2-40B4-BE49-F238E27FC236}">
                <a16:creationId xmlns:a16="http://schemas.microsoft.com/office/drawing/2014/main" id="{E0DCEA9F-9021-4CDA-318C-D13AE8C4E1FD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2250929" y="3556995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6" name="Google Shape;1436;p42">
            <a:extLst>
              <a:ext uri="{FF2B5EF4-FFF2-40B4-BE49-F238E27FC236}">
                <a16:creationId xmlns:a16="http://schemas.microsoft.com/office/drawing/2014/main" id="{8175AEBB-AEFD-F7A7-A948-99A3F20A550B}"/>
              </a:ext>
            </a:extLst>
          </p:cNvPr>
          <p:cNvGrpSpPr/>
          <p:nvPr/>
        </p:nvGrpSpPr>
        <p:grpSpPr>
          <a:xfrm>
            <a:off x="1038925" y="3057463"/>
            <a:ext cx="76825" cy="76800"/>
            <a:chOff x="3104875" y="1099400"/>
            <a:chExt cx="76825" cy="76800"/>
          </a:xfrm>
        </p:grpSpPr>
        <p:sp>
          <p:nvSpPr>
            <p:cNvPr id="1437" name="Google Shape;1437;p42">
              <a:extLst>
                <a:ext uri="{FF2B5EF4-FFF2-40B4-BE49-F238E27FC236}">
                  <a16:creationId xmlns:a16="http://schemas.microsoft.com/office/drawing/2014/main" id="{FC030045-4F01-23C4-3980-DE10B4A0F93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2">
              <a:extLst>
                <a:ext uri="{FF2B5EF4-FFF2-40B4-BE49-F238E27FC236}">
                  <a16:creationId xmlns:a16="http://schemas.microsoft.com/office/drawing/2014/main" id="{4E529BE6-9A3F-64BA-EBF9-D202C0FCBED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" name="Google Shape;1439;p42">
            <a:extLst>
              <a:ext uri="{FF2B5EF4-FFF2-40B4-BE49-F238E27FC236}">
                <a16:creationId xmlns:a16="http://schemas.microsoft.com/office/drawing/2014/main" id="{0F0C497F-B338-5F19-84E0-2702DCE2D1C4}"/>
              </a:ext>
            </a:extLst>
          </p:cNvPr>
          <p:cNvGrpSpPr/>
          <p:nvPr/>
        </p:nvGrpSpPr>
        <p:grpSpPr>
          <a:xfrm>
            <a:off x="7587300" y="4276238"/>
            <a:ext cx="76825" cy="76800"/>
            <a:chOff x="3104875" y="1099400"/>
            <a:chExt cx="76825" cy="76800"/>
          </a:xfrm>
        </p:grpSpPr>
        <p:sp>
          <p:nvSpPr>
            <p:cNvPr id="1440" name="Google Shape;1440;p42">
              <a:extLst>
                <a:ext uri="{FF2B5EF4-FFF2-40B4-BE49-F238E27FC236}">
                  <a16:creationId xmlns:a16="http://schemas.microsoft.com/office/drawing/2014/main" id="{7C320CF9-9C17-37BE-BBEB-FE749C82423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2">
              <a:extLst>
                <a:ext uri="{FF2B5EF4-FFF2-40B4-BE49-F238E27FC236}">
                  <a16:creationId xmlns:a16="http://schemas.microsoft.com/office/drawing/2014/main" id="{8F573D72-20DA-A773-4639-FE8CA6B8147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631383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6" name="Google Shape;3106;p6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3107" name="Google Shape;3107;p66"/>
          <p:cNvSpPr txBox="1">
            <a:spLocks noGrp="1"/>
          </p:cNvSpPr>
          <p:nvPr>
            <p:ph type="subTitle" idx="1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Montserrat Black"/>
                <a:ea typeface="Montserrat Black"/>
                <a:cs typeface="Montserrat Black"/>
                <a:sym typeface="Montserrat Black"/>
              </a:rPr>
              <a:t>PHOTOS</a:t>
            </a:r>
            <a:endParaRPr sz="2100"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u="sng">
                <a:hlinkClick r:id="rId3"/>
              </a:rPr>
              <a:t>Black man working with a computer</a:t>
            </a:r>
            <a:endParaRPr u="sng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u="sng">
                <a:hlinkClick r:id="rId4"/>
              </a:rPr>
              <a:t>Male technician repairing computer motherboard on wooden desk</a:t>
            </a:r>
            <a:endParaRPr u="sng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u="sng">
                <a:hlinkClick r:id="rId5"/>
              </a:rPr>
              <a:t>Close up smiley man with glasses</a:t>
            </a:r>
            <a:endParaRPr u="sng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u="sng">
                <a:hlinkClick r:id="rId6"/>
              </a:rPr>
              <a:t>Front view smiley woman holding book</a:t>
            </a:r>
            <a:endParaRPr u="sng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u="sng">
                <a:hlinkClick r:id="rId7"/>
              </a:rPr>
              <a:t>Hands typing on laptop keyboard</a:t>
            </a:r>
            <a:endParaRPr sz="2100"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3108" name="Google Shape;3108;p66"/>
          <p:cNvSpPr txBox="1">
            <a:spLocks noGrp="1"/>
          </p:cNvSpPr>
          <p:nvPr>
            <p:ph type="subTitle" idx="2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like the resources on this template? Get them for free at our other websites: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100">
                <a:latin typeface="Montserrat Black"/>
                <a:ea typeface="Montserrat Black"/>
                <a:cs typeface="Montserrat Black"/>
                <a:sym typeface="Montserrat Black"/>
              </a:rPr>
              <a:t>VECTORS</a:t>
            </a:r>
            <a:endParaRPr sz="2100"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u="sng">
                <a:hlinkClick r:id="rId8"/>
              </a:rPr>
              <a:t>Futuristic ai tech instagram posts collection</a:t>
            </a:r>
            <a:endParaRPr u="sng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100">
                <a:latin typeface="Montserrat Black"/>
                <a:ea typeface="Montserrat Black"/>
                <a:cs typeface="Montserrat Black"/>
                <a:sym typeface="Montserrat Black"/>
              </a:rPr>
              <a:t>ICONS</a:t>
            </a:r>
            <a:endParaRPr sz="2100"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◆"/>
            </a:pPr>
            <a:r>
              <a:rPr lang="en" u="sng">
                <a:hlinkClick r:id="rId9"/>
              </a:rPr>
              <a:t>Icon pack: Artificial intelligence</a:t>
            </a:r>
            <a:endParaRPr u="sng"/>
          </a:p>
        </p:txBody>
      </p:sp>
      <p:grpSp>
        <p:nvGrpSpPr>
          <p:cNvPr id="3109" name="Google Shape;3109;p66"/>
          <p:cNvGrpSpPr/>
          <p:nvPr/>
        </p:nvGrpSpPr>
        <p:grpSpPr>
          <a:xfrm>
            <a:off x="4348688" y="1412750"/>
            <a:ext cx="76825" cy="76800"/>
            <a:chOff x="3104875" y="1099400"/>
            <a:chExt cx="76825" cy="76800"/>
          </a:xfrm>
        </p:grpSpPr>
        <p:sp>
          <p:nvSpPr>
            <p:cNvPr id="3110" name="Google Shape;3110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2" name="Google Shape;3112;p66"/>
          <p:cNvGrpSpPr/>
          <p:nvPr/>
        </p:nvGrpSpPr>
        <p:grpSpPr>
          <a:xfrm>
            <a:off x="6574175" y="1112200"/>
            <a:ext cx="76825" cy="76800"/>
            <a:chOff x="3104875" y="1099400"/>
            <a:chExt cx="76825" cy="76800"/>
          </a:xfrm>
        </p:grpSpPr>
        <p:sp>
          <p:nvSpPr>
            <p:cNvPr id="3113" name="Google Shape;3113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5" name="Google Shape;3115;p66"/>
          <p:cNvGrpSpPr/>
          <p:nvPr/>
        </p:nvGrpSpPr>
        <p:grpSpPr>
          <a:xfrm>
            <a:off x="1023900" y="787450"/>
            <a:ext cx="76825" cy="76800"/>
            <a:chOff x="3104875" y="1099400"/>
            <a:chExt cx="76825" cy="76800"/>
          </a:xfrm>
        </p:grpSpPr>
        <p:sp>
          <p:nvSpPr>
            <p:cNvPr id="3116" name="Google Shape;3116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18" name="Google Shape;3118;p66"/>
          <p:cNvPicPr preferRelativeResize="0"/>
          <p:nvPr/>
        </p:nvPicPr>
        <p:blipFill rotWithShape="1">
          <a:blip r:embed="rId10">
            <a:alphaModFix/>
          </a:blip>
          <a:srcRect l="25537" t="7152" r="23467" b="5838"/>
          <a:stretch/>
        </p:blipFill>
        <p:spPr>
          <a:xfrm>
            <a:off x="3602125" y="3426450"/>
            <a:ext cx="1569950" cy="150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9" name="Google Shape;3119;p66"/>
          <p:cNvPicPr preferRelativeResize="0"/>
          <p:nvPr/>
        </p:nvPicPr>
        <p:blipFill rotWithShape="1">
          <a:blip r:embed="rId11">
            <a:alphaModFix/>
          </a:blip>
          <a:srcRect l="15236" r="10474"/>
          <a:stretch/>
        </p:blipFill>
        <p:spPr>
          <a:xfrm rot="1220421">
            <a:off x="7128999" y="226459"/>
            <a:ext cx="1552575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4" name="Google Shape;1304;p38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Problématique</a:t>
            </a:r>
            <a:endParaRPr dirty="0"/>
          </a:p>
        </p:txBody>
      </p:sp>
      <p:sp>
        <p:nvSpPr>
          <p:cNvPr id="1305" name="Google Shape;1305;p38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Comment personnaliser et recommander des produits pertinents aux utilisateurs afin d'améliorer l'expérience client et augmenter le taux de conversion ?</a:t>
            </a:r>
            <a:endParaRPr dirty="0"/>
          </a:p>
        </p:txBody>
      </p:sp>
      <p:pic>
        <p:nvPicPr>
          <p:cNvPr id="1306" name="Google Shape;1306;p38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8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0" name="Google Shape;1310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1" name="Google Shape;1311;p38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2" name="Google Shape;1312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314;p38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>
          <a:extLst>
            <a:ext uri="{FF2B5EF4-FFF2-40B4-BE49-F238E27FC236}">
              <a16:creationId xmlns:a16="http://schemas.microsoft.com/office/drawing/2014/main" id="{38101762-344C-563E-FE9E-8642560F8B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>
            <a:extLst>
              <a:ext uri="{FF2B5EF4-FFF2-40B4-BE49-F238E27FC236}">
                <a16:creationId xmlns:a16="http://schemas.microsoft.com/office/drawing/2014/main" id="{46337A6D-B982-F986-7144-11F51FBC7C5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4" name="Google Shape;1304;p38">
            <a:extLst>
              <a:ext uri="{FF2B5EF4-FFF2-40B4-BE49-F238E27FC236}">
                <a16:creationId xmlns:a16="http://schemas.microsoft.com/office/drawing/2014/main" id="{F8372917-D8DB-4B58-E4C7-C0D6AD1F3C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endParaRPr dirty="0"/>
          </a:p>
        </p:txBody>
      </p:sp>
      <p:sp>
        <p:nvSpPr>
          <p:cNvPr id="1305" name="Google Shape;1305;p38">
            <a:extLst>
              <a:ext uri="{FF2B5EF4-FFF2-40B4-BE49-F238E27FC236}">
                <a16:creationId xmlns:a16="http://schemas.microsoft.com/office/drawing/2014/main" id="{5953D0D5-A66B-B3BB-882B-73D6476340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Notre jeu de données contient des profils utilisateurs essentiels pour la prédiction des catégories des produits en site : Age , Sexe , Location , Intérêts , Revenu , Total d’achat .</a:t>
            </a:r>
            <a:endParaRPr dirty="0"/>
          </a:p>
        </p:txBody>
      </p:sp>
      <p:pic>
        <p:nvPicPr>
          <p:cNvPr id="1306" name="Google Shape;1306;p38">
            <a:extLst>
              <a:ext uri="{FF2B5EF4-FFF2-40B4-BE49-F238E27FC236}">
                <a16:creationId xmlns:a16="http://schemas.microsoft.com/office/drawing/2014/main" id="{6E12DFD9-F6FA-601F-E7E5-C26CCFA8307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>
            <a:extLst>
              <a:ext uri="{FF2B5EF4-FFF2-40B4-BE49-F238E27FC236}">
                <a16:creationId xmlns:a16="http://schemas.microsoft.com/office/drawing/2014/main" id="{0B587D52-52C2-7028-3850-09A7A7E9D52A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>
            <a:extLst>
              <a:ext uri="{FF2B5EF4-FFF2-40B4-BE49-F238E27FC236}">
                <a16:creationId xmlns:a16="http://schemas.microsoft.com/office/drawing/2014/main" id="{4C61D5F1-4F5B-8983-3DBF-3E45B43AAF5F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8">
            <a:extLst>
              <a:ext uri="{FF2B5EF4-FFF2-40B4-BE49-F238E27FC236}">
                <a16:creationId xmlns:a16="http://schemas.microsoft.com/office/drawing/2014/main" id="{72644F0D-BD04-BCA2-349E-0DBDEDAE5D4E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0" name="Google Shape;1310;p38">
            <a:extLst>
              <a:ext uri="{FF2B5EF4-FFF2-40B4-BE49-F238E27FC236}">
                <a16:creationId xmlns:a16="http://schemas.microsoft.com/office/drawing/2014/main" id="{B7782223-D800-BF9A-0549-02155925F147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1" name="Google Shape;1311;p38">
            <a:extLst>
              <a:ext uri="{FF2B5EF4-FFF2-40B4-BE49-F238E27FC236}">
                <a16:creationId xmlns:a16="http://schemas.microsoft.com/office/drawing/2014/main" id="{10E6EB21-ACC7-87B4-01C8-2E1724C529F7}"/>
              </a:ext>
            </a:extLst>
          </p:cNvPr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2" name="Google Shape;1312;p38">
              <a:extLst>
                <a:ext uri="{FF2B5EF4-FFF2-40B4-BE49-F238E27FC236}">
                  <a16:creationId xmlns:a16="http://schemas.microsoft.com/office/drawing/2014/main" id="{FF3ADD02-8708-88E3-3DFA-56DB5CCA1CD1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8">
              <a:extLst>
                <a:ext uri="{FF2B5EF4-FFF2-40B4-BE49-F238E27FC236}">
                  <a16:creationId xmlns:a16="http://schemas.microsoft.com/office/drawing/2014/main" id="{9377CFC2-08E3-7F6B-1D28-8514E7A0498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314;p38">
            <a:extLst>
              <a:ext uri="{FF2B5EF4-FFF2-40B4-BE49-F238E27FC236}">
                <a16:creationId xmlns:a16="http://schemas.microsoft.com/office/drawing/2014/main" id="{14115A0C-6C05-02E2-B03A-1C1605CF8C22}"/>
              </a:ext>
            </a:extLst>
          </p:cNvPr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>
              <a:extLst>
                <a:ext uri="{FF2B5EF4-FFF2-40B4-BE49-F238E27FC236}">
                  <a16:creationId xmlns:a16="http://schemas.microsoft.com/office/drawing/2014/main" id="{9CF0EE18-3BEF-4776-3937-43E1F0F8397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>
              <a:extLst>
                <a:ext uri="{FF2B5EF4-FFF2-40B4-BE49-F238E27FC236}">
                  <a16:creationId xmlns:a16="http://schemas.microsoft.com/office/drawing/2014/main" id="{DDA657DC-6F19-3A35-DCDD-5A85EEF7B04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>
            <a:extLst>
              <a:ext uri="{FF2B5EF4-FFF2-40B4-BE49-F238E27FC236}">
                <a16:creationId xmlns:a16="http://schemas.microsoft.com/office/drawing/2014/main" id="{235C7604-676F-3586-E703-5155961AF3B6}"/>
              </a:ext>
            </a:extLst>
          </p:cNvPr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>
              <a:extLst>
                <a:ext uri="{FF2B5EF4-FFF2-40B4-BE49-F238E27FC236}">
                  <a16:creationId xmlns:a16="http://schemas.microsoft.com/office/drawing/2014/main" id="{8A6F8496-9826-E5D6-37F5-EB29982DD5A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>
              <a:extLst>
                <a:ext uri="{FF2B5EF4-FFF2-40B4-BE49-F238E27FC236}">
                  <a16:creationId xmlns:a16="http://schemas.microsoft.com/office/drawing/2014/main" id="{B2D24F9D-5AEF-A0EA-A222-B92AE37083E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99734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>
          <a:extLst>
            <a:ext uri="{FF2B5EF4-FFF2-40B4-BE49-F238E27FC236}">
              <a16:creationId xmlns:a16="http://schemas.microsoft.com/office/drawing/2014/main" id="{769FFE01-A110-2E68-C9E1-A43044B8B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>
            <a:extLst>
              <a:ext uri="{FF2B5EF4-FFF2-40B4-BE49-F238E27FC236}">
                <a16:creationId xmlns:a16="http://schemas.microsoft.com/office/drawing/2014/main" id="{063A07F2-081A-2DE6-7FCC-A6A8B0F9026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1388" name="Google Shape;1388;p40">
            <a:extLst>
              <a:ext uri="{FF2B5EF4-FFF2-40B4-BE49-F238E27FC236}">
                <a16:creationId xmlns:a16="http://schemas.microsoft.com/office/drawing/2014/main" id="{F76BD1FE-D510-8C0F-FB4B-BBEA8072DA2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>
            <a:extLst>
              <a:ext uri="{FF2B5EF4-FFF2-40B4-BE49-F238E27FC236}">
                <a16:creationId xmlns:a16="http://schemas.microsoft.com/office/drawing/2014/main" id="{7D96E132-C44D-A888-95D1-34A63147283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>
            <a:extLst>
              <a:ext uri="{FF2B5EF4-FFF2-40B4-BE49-F238E27FC236}">
                <a16:creationId xmlns:a16="http://schemas.microsoft.com/office/drawing/2014/main" id="{840D829D-5736-0851-B493-13A703906774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>
            <a:extLst>
              <a:ext uri="{FF2B5EF4-FFF2-40B4-BE49-F238E27FC236}">
                <a16:creationId xmlns:a16="http://schemas.microsoft.com/office/drawing/2014/main" id="{710E8614-F4AE-2567-0998-5323CE8119D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>
            <a:extLst>
              <a:ext uri="{FF2B5EF4-FFF2-40B4-BE49-F238E27FC236}">
                <a16:creationId xmlns:a16="http://schemas.microsoft.com/office/drawing/2014/main" id="{6BB104FB-C5C1-D90A-77B5-BFC9C03D3C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DEFINITIONS</a:t>
            </a:r>
            <a:endParaRPr dirty="0"/>
          </a:p>
        </p:txBody>
      </p:sp>
      <p:grpSp>
        <p:nvGrpSpPr>
          <p:cNvPr id="1393" name="Google Shape;1393;p40">
            <a:extLst>
              <a:ext uri="{FF2B5EF4-FFF2-40B4-BE49-F238E27FC236}">
                <a16:creationId xmlns:a16="http://schemas.microsoft.com/office/drawing/2014/main" id="{F4C19168-3A74-2762-7CD1-064F08D6CCA2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>
              <a:extLst>
                <a:ext uri="{FF2B5EF4-FFF2-40B4-BE49-F238E27FC236}">
                  <a16:creationId xmlns:a16="http://schemas.microsoft.com/office/drawing/2014/main" id="{1C2AC070-1223-455B-87AD-DA65C249CE1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>
              <a:extLst>
                <a:ext uri="{FF2B5EF4-FFF2-40B4-BE49-F238E27FC236}">
                  <a16:creationId xmlns:a16="http://schemas.microsoft.com/office/drawing/2014/main" id="{266893A2-53A8-5EE0-724B-3A13FC2F6DD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>
            <a:extLst>
              <a:ext uri="{FF2B5EF4-FFF2-40B4-BE49-F238E27FC236}">
                <a16:creationId xmlns:a16="http://schemas.microsoft.com/office/drawing/2014/main" id="{303E71BC-4B31-B304-1FF6-41D32AEF8D74}"/>
              </a:ext>
            </a:extLst>
          </p:cNvPr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>
              <a:extLst>
                <a:ext uri="{FF2B5EF4-FFF2-40B4-BE49-F238E27FC236}">
                  <a16:creationId xmlns:a16="http://schemas.microsoft.com/office/drawing/2014/main" id="{11B594F9-5FC4-CCC7-D7B1-18B79B2E590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>
              <a:extLst>
                <a:ext uri="{FF2B5EF4-FFF2-40B4-BE49-F238E27FC236}">
                  <a16:creationId xmlns:a16="http://schemas.microsoft.com/office/drawing/2014/main" id="{C27C14DF-167C-F4CF-B50D-6EA3A0984AF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>
            <a:extLst>
              <a:ext uri="{FF2B5EF4-FFF2-40B4-BE49-F238E27FC236}">
                <a16:creationId xmlns:a16="http://schemas.microsoft.com/office/drawing/2014/main" id="{83245446-AA59-6C43-D9F4-861725530143}"/>
              </a:ext>
            </a:extLst>
          </p:cNvPr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>
              <a:extLst>
                <a:ext uri="{FF2B5EF4-FFF2-40B4-BE49-F238E27FC236}">
                  <a16:creationId xmlns:a16="http://schemas.microsoft.com/office/drawing/2014/main" id="{969E498C-55BF-5723-A19E-232F17C3792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>
              <a:extLst>
                <a:ext uri="{FF2B5EF4-FFF2-40B4-BE49-F238E27FC236}">
                  <a16:creationId xmlns:a16="http://schemas.microsoft.com/office/drawing/2014/main" id="{2E9040EE-0166-51C6-0204-7EE02045AC5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>
            <a:extLst>
              <a:ext uri="{FF2B5EF4-FFF2-40B4-BE49-F238E27FC236}">
                <a16:creationId xmlns:a16="http://schemas.microsoft.com/office/drawing/2014/main" id="{58D3F496-6B5E-F880-5054-836CD8179734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96936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>
          <a:extLst>
            <a:ext uri="{FF2B5EF4-FFF2-40B4-BE49-F238E27FC236}">
              <a16:creationId xmlns:a16="http://schemas.microsoft.com/office/drawing/2014/main" id="{555D05D5-9AF8-E37C-509C-A72B6A4040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1" name="Google Shape;1381;p39">
            <a:extLst>
              <a:ext uri="{FF2B5EF4-FFF2-40B4-BE49-F238E27FC236}">
                <a16:creationId xmlns:a16="http://schemas.microsoft.com/office/drawing/2014/main" id="{32CCB64E-0E77-33D4-BFED-D3D55B43C8C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327" name="Google Shape;1327;p39">
            <a:extLst>
              <a:ext uri="{FF2B5EF4-FFF2-40B4-BE49-F238E27FC236}">
                <a16:creationId xmlns:a16="http://schemas.microsoft.com/office/drawing/2014/main" id="{37C08315-4E92-638F-540D-FA472787E9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Méthodes </a:t>
            </a:r>
            <a:r>
              <a:rPr lang="en" dirty="0"/>
              <a:t>Utilisée</a:t>
            </a:r>
            <a:endParaRPr dirty="0"/>
          </a:p>
        </p:txBody>
      </p:sp>
      <p:sp>
        <p:nvSpPr>
          <p:cNvPr id="1328" name="Google Shape;1328;p39">
            <a:extLst>
              <a:ext uri="{FF2B5EF4-FFF2-40B4-BE49-F238E27FC236}">
                <a16:creationId xmlns:a16="http://schemas.microsoft.com/office/drawing/2014/main" id="{CCFB67D2-F3EE-6DF1-0C9F-CC92F02C103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21315" y="3180750"/>
            <a:ext cx="1788070" cy="1245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/>
              <a:t>Calcule du coefficient d’asymétrie a</a:t>
            </a:r>
            <a:r>
              <a:rPr lang="en" dirty="0"/>
              <a:t>vec la fonction .skew() </a:t>
            </a:r>
            <a:endParaRPr dirty="0"/>
          </a:p>
        </p:txBody>
      </p:sp>
      <p:sp>
        <p:nvSpPr>
          <p:cNvPr id="1329" name="Google Shape;1329;p39">
            <a:extLst>
              <a:ext uri="{FF2B5EF4-FFF2-40B4-BE49-F238E27FC236}">
                <a16:creationId xmlns:a16="http://schemas.microsoft.com/office/drawing/2014/main" id="{AFCA69ED-5568-60DB-AAB6-44BA153B511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477788" y="3067245"/>
            <a:ext cx="2386563" cy="1615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fr-FR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La fonction </a:t>
            </a:r>
            <a:r>
              <a:rPr lang="fr-FR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fit_transform</a:t>
            </a:r>
            <a:r>
              <a:rPr lang="fr-FR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calcule la moyenne et l’écart type de caque colonnes dans data et utilise ces valeurs  pour standardiser les donnés </a:t>
            </a:r>
            <a:endParaRPr lang="fr-MA" dirty="0">
              <a:effectLst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fr-MA" dirty="0"/>
          </a:p>
        </p:txBody>
      </p:sp>
      <p:sp>
        <p:nvSpPr>
          <p:cNvPr id="1330" name="Google Shape;1330;p39">
            <a:extLst>
              <a:ext uri="{FF2B5EF4-FFF2-40B4-BE49-F238E27FC236}">
                <a16:creationId xmlns:a16="http://schemas.microsoft.com/office/drawing/2014/main" id="{F19E25C6-C07A-5D66-EFA0-32DB224BC4EE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319952" y="3007165"/>
            <a:ext cx="1628987" cy="1502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fr-MA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T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raitement</a:t>
            </a:r>
            <a:r>
              <a:rPr lang="en-US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du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déséquilibre</a:t>
            </a:r>
            <a:r>
              <a:rPr lang="en-US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des données (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génération</a:t>
            </a:r>
            <a:r>
              <a:rPr lang="en-US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des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valeurs</a:t>
            </a:r>
            <a:r>
              <a:rPr lang="en-US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manquante</a:t>
            </a:r>
            <a:r>
              <a:rPr lang="en-US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)</a:t>
            </a:r>
            <a:endParaRPr lang="fr-MA" dirty="0">
              <a:effectLst/>
            </a:endParaRPr>
          </a:p>
          <a:p>
            <a:pPr marL="0" indent="0"/>
            <a:endParaRPr lang="fr-MA" dirty="0"/>
          </a:p>
        </p:txBody>
      </p:sp>
      <p:sp>
        <p:nvSpPr>
          <p:cNvPr id="1331" name="Google Shape;1331;p39">
            <a:extLst>
              <a:ext uri="{FF2B5EF4-FFF2-40B4-BE49-F238E27FC236}">
                <a16:creationId xmlns:a16="http://schemas.microsoft.com/office/drawing/2014/main" id="{0140BA62-BAF9-8561-3332-E21CEBCF47F1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926987" y="2539850"/>
            <a:ext cx="2095200" cy="6435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indent="0" algn="ctr" rtl="0"/>
            <a:r>
              <a:rPr lang="fr-FR" sz="2000" b="0" i="0" dirty="0">
                <a:solidFill>
                  <a:srgbClr val="FFFFFF"/>
                </a:solidFill>
                <a:effectLst/>
                <a:latin typeface="Montserrat Black" panose="00000A00000000000000" pitchFamily="2" charset="0"/>
                <a:ea typeface="Montserrat Black" panose="00000A00000000000000" pitchFamily="2" charset="0"/>
                <a:cs typeface="Montserrat Black" panose="00000A00000000000000" pitchFamily="2" charset="0"/>
              </a:rPr>
              <a:t>SKEWNESS</a:t>
            </a:r>
            <a:endParaRPr lang="fr-MA" sz="2000" dirty="0">
              <a:effectLst/>
            </a:endParaRPr>
          </a:p>
        </p:txBody>
      </p:sp>
      <p:sp>
        <p:nvSpPr>
          <p:cNvPr id="1332" name="Google Shape;1332;p39">
            <a:extLst>
              <a:ext uri="{FF2B5EF4-FFF2-40B4-BE49-F238E27FC236}">
                <a16:creationId xmlns:a16="http://schemas.microsoft.com/office/drawing/2014/main" id="{D1763F53-5311-B7B4-1B7E-CA288E353603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524399" y="2382907"/>
            <a:ext cx="2095200" cy="8004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indent="0" algn="ctr" rtl="0"/>
            <a:r>
              <a:rPr lang="fr-FR" dirty="0">
                <a:effectLst/>
              </a:rPr>
              <a:t>SCALER</a:t>
            </a:r>
            <a:endParaRPr lang="fr-MA" dirty="0">
              <a:effectLst/>
            </a:endParaRPr>
          </a:p>
        </p:txBody>
      </p:sp>
      <p:sp>
        <p:nvSpPr>
          <p:cNvPr id="1333" name="Google Shape;1333;p39">
            <a:extLst>
              <a:ext uri="{FF2B5EF4-FFF2-40B4-BE49-F238E27FC236}">
                <a16:creationId xmlns:a16="http://schemas.microsoft.com/office/drawing/2014/main" id="{6E2488FA-8FC9-80A6-B309-3E44FA80D5F3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234613" y="2443336"/>
            <a:ext cx="1743924" cy="6893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fr-FR" dirty="0"/>
              <a:t>SMOTE</a:t>
            </a:r>
            <a:endParaRPr lang="fr-MA" dirty="0">
              <a:effectLst/>
            </a:endParaRPr>
          </a:p>
        </p:txBody>
      </p:sp>
      <p:grpSp>
        <p:nvGrpSpPr>
          <p:cNvPr id="1334" name="Google Shape;1334;p39">
            <a:extLst>
              <a:ext uri="{FF2B5EF4-FFF2-40B4-BE49-F238E27FC236}">
                <a16:creationId xmlns:a16="http://schemas.microsoft.com/office/drawing/2014/main" id="{7CE5BED0-9E20-08BA-2CA4-9DD379180B91}"/>
              </a:ext>
            </a:extLst>
          </p:cNvPr>
          <p:cNvGrpSpPr/>
          <p:nvPr/>
        </p:nvGrpSpPr>
        <p:grpSpPr>
          <a:xfrm>
            <a:off x="1708816" y="1793256"/>
            <a:ext cx="531542" cy="602023"/>
            <a:chOff x="4020665" y="1431080"/>
            <a:chExt cx="531542" cy="602023"/>
          </a:xfrm>
        </p:grpSpPr>
        <p:sp>
          <p:nvSpPr>
            <p:cNvPr id="1335" name="Google Shape;1335;p39">
              <a:extLst>
                <a:ext uri="{FF2B5EF4-FFF2-40B4-BE49-F238E27FC236}">
                  <a16:creationId xmlns:a16="http://schemas.microsoft.com/office/drawing/2014/main" id="{BA252DCA-77F1-AD65-2923-2807ADD0AC7A}"/>
                </a:ext>
              </a:extLst>
            </p:cNvPr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9">
              <a:extLst>
                <a:ext uri="{FF2B5EF4-FFF2-40B4-BE49-F238E27FC236}">
                  <a16:creationId xmlns:a16="http://schemas.microsoft.com/office/drawing/2014/main" id="{23AD52E1-65C4-BF07-53D4-B39F9AADC333}"/>
                </a:ext>
              </a:extLst>
            </p:cNvPr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9">
              <a:extLst>
                <a:ext uri="{FF2B5EF4-FFF2-40B4-BE49-F238E27FC236}">
                  <a16:creationId xmlns:a16="http://schemas.microsoft.com/office/drawing/2014/main" id="{2E07598A-0047-9D4B-9F54-4234B9386E93}"/>
                </a:ext>
              </a:extLst>
            </p:cNvPr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9">
              <a:extLst>
                <a:ext uri="{FF2B5EF4-FFF2-40B4-BE49-F238E27FC236}">
                  <a16:creationId xmlns:a16="http://schemas.microsoft.com/office/drawing/2014/main" id="{4672232E-8BBF-E8EA-F56E-E302181420DD}"/>
                </a:ext>
              </a:extLst>
            </p:cNvPr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9">
              <a:extLst>
                <a:ext uri="{FF2B5EF4-FFF2-40B4-BE49-F238E27FC236}">
                  <a16:creationId xmlns:a16="http://schemas.microsoft.com/office/drawing/2014/main" id="{40EC5DEA-C362-5140-61CF-E980E21D7EF9}"/>
                </a:ext>
              </a:extLst>
            </p:cNvPr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9">
              <a:extLst>
                <a:ext uri="{FF2B5EF4-FFF2-40B4-BE49-F238E27FC236}">
                  <a16:creationId xmlns:a16="http://schemas.microsoft.com/office/drawing/2014/main" id="{759B703E-0A24-8901-AFBF-CCF04E55BF0D}"/>
                </a:ext>
              </a:extLst>
            </p:cNvPr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9">
              <a:extLst>
                <a:ext uri="{FF2B5EF4-FFF2-40B4-BE49-F238E27FC236}">
                  <a16:creationId xmlns:a16="http://schemas.microsoft.com/office/drawing/2014/main" id="{6A95069B-B339-4C19-827B-C08E78EB7B75}"/>
                </a:ext>
              </a:extLst>
            </p:cNvPr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9">
              <a:extLst>
                <a:ext uri="{FF2B5EF4-FFF2-40B4-BE49-F238E27FC236}">
                  <a16:creationId xmlns:a16="http://schemas.microsoft.com/office/drawing/2014/main" id="{293D609F-2770-B461-4AE6-D530783169E3}"/>
                </a:ext>
              </a:extLst>
            </p:cNvPr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9">
              <a:extLst>
                <a:ext uri="{FF2B5EF4-FFF2-40B4-BE49-F238E27FC236}">
                  <a16:creationId xmlns:a16="http://schemas.microsoft.com/office/drawing/2014/main" id="{F8AB1FC9-6FE8-D493-8EF2-B653448FD3A5}"/>
                </a:ext>
              </a:extLst>
            </p:cNvPr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9">
              <a:extLst>
                <a:ext uri="{FF2B5EF4-FFF2-40B4-BE49-F238E27FC236}">
                  <a16:creationId xmlns:a16="http://schemas.microsoft.com/office/drawing/2014/main" id="{F24BE579-857B-A55B-7EE4-268772FB3342}"/>
                </a:ext>
              </a:extLst>
            </p:cNvPr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9">
              <a:extLst>
                <a:ext uri="{FF2B5EF4-FFF2-40B4-BE49-F238E27FC236}">
                  <a16:creationId xmlns:a16="http://schemas.microsoft.com/office/drawing/2014/main" id="{BFBD39CD-C9FD-08EF-8FCA-EA614155D19B}"/>
                </a:ext>
              </a:extLst>
            </p:cNvPr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9">
              <a:extLst>
                <a:ext uri="{FF2B5EF4-FFF2-40B4-BE49-F238E27FC236}">
                  <a16:creationId xmlns:a16="http://schemas.microsoft.com/office/drawing/2014/main" id="{8638F622-DF53-8B46-13E4-1F0734772B18}"/>
                </a:ext>
              </a:extLst>
            </p:cNvPr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9">
              <a:extLst>
                <a:ext uri="{FF2B5EF4-FFF2-40B4-BE49-F238E27FC236}">
                  <a16:creationId xmlns:a16="http://schemas.microsoft.com/office/drawing/2014/main" id="{DE9034FD-AB2C-F798-E182-A76E43FE05E1}"/>
                </a:ext>
              </a:extLst>
            </p:cNvPr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9">
              <a:extLst>
                <a:ext uri="{FF2B5EF4-FFF2-40B4-BE49-F238E27FC236}">
                  <a16:creationId xmlns:a16="http://schemas.microsoft.com/office/drawing/2014/main" id="{DAA564F9-1FF9-648B-5AF7-BF1C479E70E5}"/>
                </a:ext>
              </a:extLst>
            </p:cNvPr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9">
              <a:extLst>
                <a:ext uri="{FF2B5EF4-FFF2-40B4-BE49-F238E27FC236}">
                  <a16:creationId xmlns:a16="http://schemas.microsoft.com/office/drawing/2014/main" id="{8014B747-D8CF-E806-690C-44C55966DBC9}"/>
                </a:ext>
              </a:extLst>
            </p:cNvPr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" name="Google Shape;1372;p39">
            <a:extLst>
              <a:ext uri="{FF2B5EF4-FFF2-40B4-BE49-F238E27FC236}">
                <a16:creationId xmlns:a16="http://schemas.microsoft.com/office/drawing/2014/main" id="{BF28ED8F-5BEE-08B0-D0E2-22DF6B9B2039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73" name="Google Shape;1373;p39">
              <a:extLst>
                <a:ext uri="{FF2B5EF4-FFF2-40B4-BE49-F238E27FC236}">
                  <a16:creationId xmlns:a16="http://schemas.microsoft.com/office/drawing/2014/main" id="{C0652901-68E1-3D55-5BB3-5EBD77F7503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9">
              <a:extLst>
                <a:ext uri="{FF2B5EF4-FFF2-40B4-BE49-F238E27FC236}">
                  <a16:creationId xmlns:a16="http://schemas.microsoft.com/office/drawing/2014/main" id="{80800A3F-90E1-1DD0-41D9-945BF6176E31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" name="Google Shape;1375;p39">
            <a:extLst>
              <a:ext uri="{FF2B5EF4-FFF2-40B4-BE49-F238E27FC236}">
                <a16:creationId xmlns:a16="http://schemas.microsoft.com/office/drawing/2014/main" id="{D2533FC9-CD90-DA95-A1B5-AA0660C35F2A}"/>
              </a:ext>
            </a:extLst>
          </p:cNvPr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376" name="Google Shape;1376;p39">
              <a:extLst>
                <a:ext uri="{FF2B5EF4-FFF2-40B4-BE49-F238E27FC236}">
                  <a16:creationId xmlns:a16="http://schemas.microsoft.com/office/drawing/2014/main" id="{14401F27-58EB-7D23-0B69-5636E9BDA04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9">
              <a:extLst>
                <a:ext uri="{FF2B5EF4-FFF2-40B4-BE49-F238E27FC236}">
                  <a16:creationId xmlns:a16="http://schemas.microsoft.com/office/drawing/2014/main" id="{367C4F78-7542-31A9-A67C-77A72B9A89B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" name="Google Shape;1378;p39">
            <a:extLst>
              <a:ext uri="{FF2B5EF4-FFF2-40B4-BE49-F238E27FC236}">
                <a16:creationId xmlns:a16="http://schemas.microsoft.com/office/drawing/2014/main" id="{15EDF80C-FED4-6F72-97C0-55DF208E54AA}"/>
              </a:ext>
            </a:extLst>
          </p:cNvPr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379" name="Google Shape;1379;p39">
              <a:extLst>
                <a:ext uri="{FF2B5EF4-FFF2-40B4-BE49-F238E27FC236}">
                  <a16:creationId xmlns:a16="http://schemas.microsoft.com/office/drawing/2014/main" id="{BB59EB72-EAFD-E701-30F4-980ABF120C6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9">
              <a:extLst>
                <a:ext uri="{FF2B5EF4-FFF2-40B4-BE49-F238E27FC236}">
                  <a16:creationId xmlns:a16="http://schemas.microsoft.com/office/drawing/2014/main" id="{E3E4AEA5-DACF-DED2-D29F-39D65033A60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1334;p39">
            <a:extLst>
              <a:ext uri="{FF2B5EF4-FFF2-40B4-BE49-F238E27FC236}">
                <a16:creationId xmlns:a16="http://schemas.microsoft.com/office/drawing/2014/main" id="{D4F2B6A7-3809-0120-10DA-98F6E768F721}"/>
              </a:ext>
            </a:extLst>
          </p:cNvPr>
          <p:cNvGrpSpPr/>
          <p:nvPr/>
        </p:nvGrpSpPr>
        <p:grpSpPr>
          <a:xfrm>
            <a:off x="4228521" y="1756489"/>
            <a:ext cx="531542" cy="602023"/>
            <a:chOff x="4020665" y="1431080"/>
            <a:chExt cx="531542" cy="602023"/>
          </a:xfrm>
        </p:grpSpPr>
        <p:sp>
          <p:nvSpPr>
            <p:cNvPr id="12" name="Google Shape;1335;p39">
              <a:extLst>
                <a:ext uri="{FF2B5EF4-FFF2-40B4-BE49-F238E27FC236}">
                  <a16:creationId xmlns:a16="http://schemas.microsoft.com/office/drawing/2014/main" id="{8DF423AB-BFBD-61A9-6F74-1102E6CAB6CA}"/>
                </a:ext>
              </a:extLst>
            </p:cNvPr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36;p39">
              <a:extLst>
                <a:ext uri="{FF2B5EF4-FFF2-40B4-BE49-F238E27FC236}">
                  <a16:creationId xmlns:a16="http://schemas.microsoft.com/office/drawing/2014/main" id="{0E14E91A-0E05-3489-556D-90C657B8FDC9}"/>
                </a:ext>
              </a:extLst>
            </p:cNvPr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37;p39">
              <a:extLst>
                <a:ext uri="{FF2B5EF4-FFF2-40B4-BE49-F238E27FC236}">
                  <a16:creationId xmlns:a16="http://schemas.microsoft.com/office/drawing/2014/main" id="{768B2E44-47AD-8ECD-067A-B362C4CA3DAB}"/>
                </a:ext>
              </a:extLst>
            </p:cNvPr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38;p39">
              <a:extLst>
                <a:ext uri="{FF2B5EF4-FFF2-40B4-BE49-F238E27FC236}">
                  <a16:creationId xmlns:a16="http://schemas.microsoft.com/office/drawing/2014/main" id="{03D8A187-A357-328A-3706-7F94FB8B0C4E}"/>
                </a:ext>
              </a:extLst>
            </p:cNvPr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39;p39">
              <a:extLst>
                <a:ext uri="{FF2B5EF4-FFF2-40B4-BE49-F238E27FC236}">
                  <a16:creationId xmlns:a16="http://schemas.microsoft.com/office/drawing/2014/main" id="{773856E1-2CE0-C634-A0BF-786150142CE8}"/>
                </a:ext>
              </a:extLst>
            </p:cNvPr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40;p39">
              <a:extLst>
                <a:ext uri="{FF2B5EF4-FFF2-40B4-BE49-F238E27FC236}">
                  <a16:creationId xmlns:a16="http://schemas.microsoft.com/office/drawing/2014/main" id="{5980759A-9AA8-8858-FD1C-B6E1953952BA}"/>
                </a:ext>
              </a:extLst>
            </p:cNvPr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41;p39">
              <a:extLst>
                <a:ext uri="{FF2B5EF4-FFF2-40B4-BE49-F238E27FC236}">
                  <a16:creationId xmlns:a16="http://schemas.microsoft.com/office/drawing/2014/main" id="{8C24DBE4-C395-8420-28E7-7C00603D9782}"/>
                </a:ext>
              </a:extLst>
            </p:cNvPr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42;p39">
              <a:extLst>
                <a:ext uri="{FF2B5EF4-FFF2-40B4-BE49-F238E27FC236}">
                  <a16:creationId xmlns:a16="http://schemas.microsoft.com/office/drawing/2014/main" id="{07D8A4C3-38B3-DE41-34F2-1F4FC6F7E226}"/>
                </a:ext>
              </a:extLst>
            </p:cNvPr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43;p39">
              <a:extLst>
                <a:ext uri="{FF2B5EF4-FFF2-40B4-BE49-F238E27FC236}">
                  <a16:creationId xmlns:a16="http://schemas.microsoft.com/office/drawing/2014/main" id="{29D6C2DE-7512-1D94-D462-C284CAEDE6DF}"/>
                </a:ext>
              </a:extLst>
            </p:cNvPr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44;p39">
              <a:extLst>
                <a:ext uri="{FF2B5EF4-FFF2-40B4-BE49-F238E27FC236}">
                  <a16:creationId xmlns:a16="http://schemas.microsoft.com/office/drawing/2014/main" id="{BEA5E86B-6793-D828-1056-6B424C71C350}"/>
                </a:ext>
              </a:extLst>
            </p:cNvPr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45;p39">
              <a:extLst>
                <a:ext uri="{FF2B5EF4-FFF2-40B4-BE49-F238E27FC236}">
                  <a16:creationId xmlns:a16="http://schemas.microsoft.com/office/drawing/2014/main" id="{77450863-C2E2-7912-F935-76E3BFCD0D4B}"/>
                </a:ext>
              </a:extLst>
            </p:cNvPr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46;p39">
              <a:extLst>
                <a:ext uri="{FF2B5EF4-FFF2-40B4-BE49-F238E27FC236}">
                  <a16:creationId xmlns:a16="http://schemas.microsoft.com/office/drawing/2014/main" id="{1CDB453B-16D2-4CB1-347F-D69E20D6C7DD}"/>
                </a:ext>
              </a:extLst>
            </p:cNvPr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47;p39">
              <a:extLst>
                <a:ext uri="{FF2B5EF4-FFF2-40B4-BE49-F238E27FC236}">
                  <a16:creationId xmlns:a16="http://schemas.microsoft.com/office/drawing/2014/main" id="{85DE42E5-D51E-0D77-63D4-49BD7ADAB979}"/>
                </a:ext>
              </a:extLst>
            </p:cNvPr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48;p39">
              <a:extLst>
                <a:ext uri="{FF2B5EF4-FFF2-40B4-BE49-F238E27FC236}">
                  <a16:creationId xmlns:a16="http://schemas.microsoft.com/office/drawing/2014/main" id="{07589117-4A69-12A5-F628-ED819B2088AC}"/>
                </a:ext>
              </a:extLst>
            </p:cNvPr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49;p39">
              <a:extLst>
                <a:ext uri="{FF2B5EF4-FFF2-40B4-BE49-F238E27FC236}">
                  <a16:creationId xmlns:a16="http://schemas.microsoft.com/office/drawing/2014/main" id="{7306691B-5357-4A74-E59E-324E0D0BEA98}"/>
                </a:ext>
              </a:extLst>
            </p:cNvPr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1334;p39">
            <a:extLst>
              <a:ext uri="{FF2B5EF4-FFF2-40B4-BE49-F238E27FC236}">
                <a16:creationId xmlns:a16="http://schemas.microsoft.com/office/drawing/2014/main" id="{0582F1CA-0810-98D1-5600-D1095247E9A5}"/>
              </a:ext>
            </a:extLst>
          </p:cNvPr>
          <p:cNvGrpSpPr/>
          <p:nvPr/>
        </p:nvGrpSpPr>
        <p:grpSpPr>
          <a:xfrm>
            <a:off x="6675273" y="1719722"/>
            <a:ext cx="531542" cy="602023"/>
            <a:chOff x="4020665" y="1431080"/>
            <a:chExt cx="531542" cy="602023"/>
          </a:xfrm>
        </p:grpSpPr>
        <p:sp>
          <p:nvSpPr>
            <p:cNvPr id="28" name="Google Shape;1335;p39">
              <a:extLst>
                <a:ext uri="{FF2B5EF4-FFF2-40B4-BE49-F238E27FC236}">
                  <a16:creationId xmlns:a16="http://schemas.microsoft.com/office/drawing/2014/main" id="{2A0A273D-42F7-3C98-F85C-29D97D16BF15}"/>
                </a:ext>
              </a:extLst>
            </p:cNvPr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36;p39">
              <a:extLst>
                <a:ext uri="{FF2B5EF4-FFF2-40B4-BE49-F238E27FC236}">
                  <a16:creationId xmlns:a16="http://schemas.microsoft.com/office/drawing/2014/main" id="{4FE1F363-D51D-1D12-ED6C-AB78EE759228}"/>
                </a:ext>
              </a:extLst>
            </p:cNvPr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37;p39">
              <a:extLst>
                <a:ext uri="{FF2B5EF4-FFF2-40B4-BE49-F238E27FC236}">
                  <a16:creationId xmlns:a16="http://schemas.microsoft.com/office/drawing/2014/main" id="{CA340B02-24C0-AB16-5186-32CAFC73687D}"/>
                </a:ext>
              </a:extLst>
            </p:cNvPr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38;p39">
              <a:extLst>
                <a:ext uri="{FF2B5EF4-FFF2-40B4-BE49-F238E27FC236}">
                  <a16:creationId xmlns:a16="http://schemas.microsoft.com/office/drawing/2014/main" id="{81DE606F-79CB-4F06-D0FE-F13B203D61EC}"/>
                </a:ext>
              </a:extLst>
            </p:cNvPr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39;p39">
              <a:extLst>
                <a:ext uri="{FF2B5EF4-FFF2-40B4-BE49-F238E27FC236}">
                  <a16:creationId xmlns:a16="http://schemas.microsoft.com/office/drawing/2014/main" id="{3BFEECB2-13A1-4BF9-ACE2-2729D8DDF9BC}"/>
                </a:ext>
              </a:extLst>
            </p:cNvPr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40;p39">
              <a:extLst>
                <a:ext uri="{FF2B5EF4-FFF2-40B4-BE49-F238E27FC236}">
                  <a16:creationId xmlns:a16="http://schemas.microsoft.com/office/drawing/2014/main" id="{E888F0E9-8AD7-0ECC-3F7A-DD1FD222A643}"/>
                </a:ext>
              </a:extLst>
            </p:cNvPr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341;p39">
              <a:extLst>
                <a:ext uri="{FF2B5EF4-FFF2-40B4-BE49-F238E27FC236}">
                  <a16:creationId xmlns:a16="http://schemas.microsoft.com/office/drawing/2014/main" id="{3A4F11CE-7D79-2A21-518A-01ADD6420B41}"/>
                </a:ext>
              </a:extLst>
            </p:cNvPr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342;p39">
              <a:extLst>
                <a:ext uri="{FF2B5EF4-FFF2-40B4-BE49-F238E27FC236}">
                  <a16:creationId xmlns:a16="http://schemas.microsoft.com/office/drawing/2014/main" id="{36D171F3-6C52-2236-A8E9-9723989297EB}"/>
                </a:ext>
              </a:extLst>
            </p:cNvPr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43;p39">
              <a:extLst>
                <a:ext uri="{FF2B5EF4-FFF2-40B4-BE49-F238E27FC236}">
                  <a16:creationId xmlns:a16="http://schemas.microsoft.com/office/drawing/2014/main" id="{2AAA5BFA-371C-68A7-B990-6137B4B89BF3}"/>
                </a:ext>
              </a:extLst>
            </p:cNvPr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344;p39">
              <a:extLst>
                <a:ext uri="{FF2B5EF4-FFF2-40B4-BE49-F238E27FC236}">
                  <a16:creationId xmlns:a16="http://schemas.microsoft.com/office/drawing/2014/main" id="{CFF13DA5-F248-666E-2547-E8A2DAB910E3}"/>
                </a:ext>
              </a:extLst>
            </p:cNvPr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345;p39">
              <a:extLst>
                <a:ext uri="{FF2B5EF4-FFF2-40B4-BE49-F238E27FC236}">
                  <a16:creationId xmlns:a16="http://schemas.microsoft.com/office/drawing/2014/main" id="{D87B8A34-8E11-EBC3-2CD6-85D50DC252F9}"/>
                </a:ext>
              </a:extLst>
            </p:cNvPr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346;p39">
              <a:extLst>
                <a:ext uri="{FF2B5EF4-FFF2-40B4-BE49-F238E27FC236}">
                  <a16:creationId xmlns:a16="http://schemas.microsoft.com/office/drawing/2014/main" id="{FDEECA0E-93A5-C23F-6727-81C838E385DE}"/>
                </a:ext>
              </a:extLst>
            </p:cNvPr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347;p39">
              <a:extLst>
                <a:ext uri="{FF2B5EF4-FFF2-40B4-BE49-F238E27FC236}">
                  <a16:creationId xmlns:a16="http://schemas.microsoft.com/office/drawing/2014/main" id="{A16CA0E0-E563-B042-FDC4-E9462A51958D}"/>
                </a:ext>
              </a:extLst>
            </p:cNvPr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348;p39">
              <a:extLst>
                <a:ext uri="{FF2B5EF4-FFF2-40B4-BE49-F238E27FC236}">
                  <a16:creationId xmlns:a16="http://schemas.microsoft.com/office/drawing/2014/main" id="{C920C5F6-625B-4AD6-8364-61600DE7A6EA}"/>
                </a:ext>
              </a:extLst>
            </p:cNvPr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349;p39">
              <a:extLst>
                <a:ext uri="{FF2B5EF4-FFF2-40B4-BE49-F238E27FC236}">
                  <a16:creationId xmlns:a16="http://schemas.microsoft.com/office/drawing/2014/main" id="{590BA572-73A6-29F3-6445-EC199AAFA2AB}"/>
                </a:ext>
              </a:extLst>
            </p:cNvPr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69292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Modèles</a:t>
            </a:r>
            <a:r>
              <a:rPr lang="en" dirty="0"/>
              <a:t> Utilisés</a:t>
            </a:r>
            <a:endParaRPr dirty="0"/>
          </a:p>
        </p:txBody>
      </p:sp>
      <p:sp>
        <p:nvSpPr>
          <p:cNvPr id="1328" name="Google Shape;1328;p39"/>
          <p:cNvSpPr txBox="1">
            <a:spLocks noGrp="1"/>
          </p:cNvSpPr>
          <p:nvPr>
            <p:ph type="subTitle" idx="1"/>
          </p:nvPr>
        </p:nvSpPr>
        <p:spPr>
          <a:xfrm>
            <a:off x="720000" y="3180750"/>
            <a:ext cx="2509325" cy="1423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Pour </a:t>
            </a:r>
            <a:r>
              <a:rPr lang="fr-FR" dirty="0"/>
              <a:t>prédire les </a:t>
            </a:r>
            <a:r>
              <a:rPr lang="en-US" dirty="0"/>
              <a:t>classes de l’échantillon , il </a:t>
            </a:r>
            <a:r>
              <a:rPr lang="fr-FR" dirty="0"/>
              <a:t>calcul la</a:t>
            </a:r>
            <a:r>
              <a:rPr lang="en-US" dirty="0"/>
              <a:t> distance entre </a:t>
            </a:r>
            <a:r>
              <a:rPr lang="en-US" dirty="0" err="1"/>
              <a:t>cet</a:t>
            </a:r>
            <a:r>
              <a:rPr lang="en-US" dirty="0"/>
              <a:t> </a:t>
            </a:r>
            <a:r>
              <a:rPr lang="fr-FR" dirty="0"/>
              <a:t>échantillon  et tous les échantillons d’entraînement</a:t>
            </a:r>
            <a:endParaRPr lang="en-US" dirty="0"/>
          </a:p>
        </p:txBody>
      </p:sp>
      <p:sp>
        <p:nvSpPr>
          <p:cNvPr id="1329" name="Google Shape;1329;p39"/>
          <p:cNvSpPr txBox="1">
            <a:spLocks noGrp="1"/>
          </p:cNvSpPr>
          <p:nvPr>
            <p:ph type="subTitle" idx="2"/>
          </p:nvPr>
        </p:nvSpPr>
        <p:spPr>
          <a:xfrm>
            <a:off x="3164470" y="3143036"/>
            <a:ext cx="2815057" cy="16107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/>
              <a:t>D</a:t>
            </a:r>
            <a:r>
              <a:rPr lang="en" dirty="0"/>
              <a:t>ans chaque noeud l’</a:t>
            </a:r>
            <a:r>
              <a:rPr lang="fr-FR" dirty="0"/>
              <a:t>algorithme choisit la meilleure caractéristique celle qui maximise la séparation des classes  pour diviser les données en sous-ensembles </a:t>
            </a:r>
            <a:endParaRPr dirty="0"/>
          </a:p>
        </p:txBody>
      </p:sp>
      <p:sp>
        <p:nvSpPr>
          <p:cNvPr id="1330" name="Google Shape;1330;p39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chaque</a:t>
            </a:r>
            <a:r>
              <a:rPr lang="en-US" dirty="0"/>
              <a:t> </a:t>
            </a:r>
            <a:r>
              <a:rPr lang="fr-FR" dirty="0"/>
              <a:t>arbre est </a:t>
            </a:r>
            <a:r>
              <a:rPr lang="en-US" dirty="0"/>
              <a:t> </a:t>
            </a:r>
            <a:r>
              <a:rPr lang="fr-FR" dirty="0"/>
              <a:t>construit</a:t>
            </a:r>
            <a:r>
              <a:rPr lang="en-US" dirty="0"/>
              <a:t> à </a:t>
            </a:r>
            <a:r>
              <a:rPr lang="fr-FR" dirty="0"/>
              <a:t>partir</a:t>
            </a:r>
            <a:r>
              <a:rPr lang="en-US" dirty="0"/>
              <a:t> d’un </a:t>
            </a:r>
            <a:r>
              <a:rPr lang="fr-FR" dirty="0"/>
              <a:t>échantillon aléatoire des données d’entraînement </a:t>
            </a:r>
            <a:endParaRPr lang="en-US" dirty="0"/>
          </a:p>
        </p:txBody>
      </p:sp>
      <p:sp>
        <p:nvSpPr>
          <p:cNvPr id="1331" name="Google Shape;1331;p39"/>
          <p:cNvSpPr txBox="1">
            <a:spLocks noGrp="1"/>
          </p:cNvSpPr>
          <p:nvPr>
            <p:ph type="subTitle" idx="4"/>
          </p:nvPr>
        </p:nvSpPr>
        <p:spPr>
          <a:xfrm>
            <a:off x="926987" y="2538192"/>
            <a:ext cx="2095200" cy="4996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indent="0" algn="ctr" rtl="0"/>
            <a:r>
              <a:rPr lang="fr-FR" sz="2000" b="0" i="0" dirty="0">
                <a:solidFill>
                  <a:srgbClr val="FFFFFF"/>
                </a:solidFill>
                <a:effectLst/>
                <a:latin typeface="Montserrat Black" panose="00000A00000000000000" pitchFamily="2" charset="0"/>
                <a:ea typeface="Montserrat Black" panose="00000A00000000000000" pitchFamily="2" charset="0"/>
                <a:cs typeface="Montserrat Black" panose="00000A00000000000000" pitchFamily="2" charset="0"/>
              </a:rPr>
              <a:t>KNN</a:t>
            </a:r>
            <a:endParaRPr lang="fr-MA" sz="2000" dirty="0">
              <a:effectLst/>
            </a:endParaRPr>
          </a:p>
        </p:txBody>
      </p:sp>
      <p:sp>
        <p:nvSpPr>
          <p:cNvPr id="1332" name="Google Shape;1332;p39"/>
          <p:cNvSpPr txBox="1">
            <a:spLocks noGrp="1"/>
          </p:cNvSpPr>
          <p:nvPr>
            <p:ph type="subTitle" idx="5"/>
          </p:nvPr>
        </p:nvSpPr>
        <p:spPr>
          <a:xfrm>
            <a:off x="3524399" y="2382907"/>
            <a:ext cx="2095200" cy="8004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2000" b="0" i="0" dirty="0">
                <a:solidFill>
                  <a:srgbClr val="FFFFFF"/>
                </a:solidFill>
                <a:effectLst/>
                <a:latin typeface="Montserrat Black" panose="00000A00000000000000" pitchFamily="2" charset="0"/>
                <a:ea typeface="Montserrat Black" panose="00000A00000000000000" pitchFamily="2" charset="0"/>
                <a:cs typeface="Montserrat Black" panose="00000A00000000000000" pitchFamily="2" charset="0"/>
              </a:rPr>
              <a:t>Decision Tree</a:t>
            </a:r>
            <a:endParaRPr lang="fr-MA" sz="2000" dirty="0">
              <a:effectLst/>
            </a:endParaRPr>
          </a:p>
        </p:txBody>
      </p:sp>
      <p:sp>
        <p:nvSpPr>
          <p:cNvPr id="1333" name="Google Shape;1333;p39"/>
          <p:cNvSpPr txBox="1">
            <a:spLocks noGrp="1"/>
          </p:cNvSpPr>
          <p:nvPr>
            <p:ph type="subTitle" idx="6"/>
          </p:nvPr>
        </p:nvSpPr>
        <p:spPr>
          <a:xfrm>
            <a:off x="6339456" y="2470934"/>
            <a:ext cx="1672583" cy="6893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fr-FR" sz="2000" dirty="0" err="1">
                <a:effectLst/>
              </a:rPr>
              <a:t>Random</a:t>
            </a:r>
            <a:r>
              <a:rPr lang="fr-FR" sz="2000" dirty="0">
                <a:effectLst/>
              </a:rPr>
              <a:t> </a:t>
            </a:r>
          </a:p>
          <a:p>
            <a:pPr marL="0" indent="0"/>
            <a:r>
              <a:rPr lang="fr-FR" sz="2000" dirty="0"/>
              <a:t>Forest</a:t>
            </a:r>
            <a:endParaRPr lang="fr-MA" sz="2000" dirty="0">
              <a:effectLst/>
            </a:endParaRPr>
          </a:p>
        </p:txBody>
      </p:sp>
      <p:grpSp>
        <p:nvGrpSpPr>
          <p:cNvPr id="1334" name="Google Shape;1334;p39"/>
          <p:cNvGrpSpPr/>
          <p:nvPr/>
        </p:nvGrpSpPr>
        <p:grpSpPr>
          <a:xfrm>
            <a:off x="1708816" y="1793256"/>
            <a:ext cx="531542" cy="602023"/>
            <a:chOff x="4020665" y="1431080"/>
            <a:chExt cx="531542" cy="602023"/>
          </a:xfrm>
        </p:grpSpPr>
        <p:sp>
          <p:nvSpPr>
            <p:cNvPr id="1335" name="Google Shape;1335;p39"/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9"/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9"/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9"/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9"/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9"/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9"/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9"/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9"/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9"/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9"/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9"/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9"/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9"/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9"/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" name="Google Shape;1350;p39"/>
          <p:cNvGrpSpPr/>
          <p:nvPr/>
        </p:nvGrpSpPr>
        <p:grpSpPr>
          <a:xfrm>
            <a:off x="4276642" y="1793289"/>
            <a:ext cx="590713" cy="601957"/>
            <a:chOff x="1230449" y="2288393"/>
            <a:chExt cx="590713" cy="601957"/>
          </a:xfrm>
        </p:grpSpPr>
        <p:sp>
          <p:nvSpPr>
            <p:cNvPr id="1351" name="Google Shape;1351;p39"/>
            <p:cNvSpPr/>
            <p:nvPr/>
          </p:nvSpPr>
          <p:spPr>
            <a:xfrm>
              <a:off x="1293202" y="2564645"/>
              <a:ext cx="80995" cy="55556"/>
            </a:xfrm>
            <a:custGeom>
              <a:avLst/>
              <a:gdLst/>
              <a:ahLst/>
              <a:cxnLst/>
              <a:rect l="l" t="t" r="r" b="b"/>
              <a:pathLst>
                <a:path w="2442" h="1675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1042"/>
                    <a:pt x="635" y="1675"/>
                    <a:pt x="1414" y="1675"/>
                  </a:cubicBezTo>
                  <a:lnTo>
                    <a:pt x="2177" y="1675"/>
                  </a:lnTo>
                  <a:cubicBezTo>
                    <a:pt x="2324" y="1675"/>
                    <a:pt x="2442" y="1556"/>
                    <a:pt x="2442" y="1409"/>
                  </a:cubicBezTo>
                  <a:cubicBezTo>
                    <a:pt x="2442" y="1262"/>
                    <a:pt x="2324" y="1143"/>
                    <a:pt x="2176" y="1143"/>
                  </a:cubicBezTo>
                  <a:lnTo>
                    <a:pt x="1414" y="1143"/>
                  </a:lnTo>
                  <a:cubicBezTo>
                    <a:pt x="927" y="1143"/>
                    <a:pt x="531" y="750"/>
                    <a:pt x="531" y="266"/>
                  </a:cubicBezTo>
                  <a:cubicBezTo>
                    <a:pt x="531" y="119"/>
                    <a:pt x="412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9"/>
            <p:cNvSpPr/>
            <p:nvPr/>
          </p:nvSpPr>
          <p:spPr>
            <a:xfrm>
              <a:off x="1327796" y="2667796"/>
              <a:ext cx="129287" cy="53798"/>
            </a:xfrm>
            <a:custGeom>
              <a:avLst/>
              <a:gdLst/>
              <a:ahLst/>
              <a:cxnLst/>
              <a:rect l="l" t="t" r="r" b="b"/>
              <a:pathLst>
                <a:path w="3898" h="1622" extrusionOk="0">
                  <a:moveTo>
                    <a:pt x="1361" y="0"/>
                  </a:moveTo>
                  <a:cubicBezTo>
                    <a:pt x="610" y="0"/>
                    <a:pt x="0" y="608"/>
                    <a:pt x="0" y="1355"/>
                  </a:cubicBezTo>
                  <a:cubicBezTo>
                    <a:pt x="0" y="1502"/>
                    <a:pt x="118" y="1621"/>
                    <a:pt x="266" y="1621"/>
                  </a:cubicBezTo>
                  <a:cubicBezTo>
                    <a:pt x="412" y="1621"/>
                    <a:pt x="531" y="1502"/>
                    <a:pt x="531" y="1355"/>
                  </a:cubicBezTo>
                  <a:cubicBezTo>
                    <a:pt x="531" y="902"/>
                    <a:pt x="903" y="532"/>
                    <a:pt x="1361" y="532"/>
                  </a:cubicBezTo>
                  <a:lnTo>
                    <a:pt x="3631" y="532"/>
                  </a:lnTo>
                  <a:cubicBezTo>
                    <a:pt x="3779" y="532"/>
                    <a:pt x="3897" y="413"/>
                    <a:pt x="3897" y="266"/>
                  </a:cubicBezTo>
                  <a:cubicBezTo>
                    <a:pt x="3898" y="119"/>
                    <a:pt x="3779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9"/>
            <p:cNvSpPr/>
            <p:nvPr/>
          </p:nvSpPr>
          <p:spPr>
            <a:xfrm>
              <a:off x="1474695" y="2667796"/>
              <a:ext cx="54229" cy="17645"/>
            </a:xfrm>
            <a:custGeom>
              <a:avLst/>
              <a:gdLst/>
              <a:ahLst/>
              <a:cxnLst/>
              <a:rect l="l" t="t" r="r" b="b"/>
              <a:pathLst>
                <a:path w="1635" h="532" extrusionOk="0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6" y="532"/>
                  </a:cubicBezTo>
                  <a:lnTo>
                    <a:pt x="1368" y="532"/>
                  </a:lnTo>
                  <a:cubicBezTo>
                    <a:pt x="1515" y="532"/>
                    <a:pt x="1634" y="413"/>
                    <a:pt x="1634" y="266"/>
                  </a:cubicBezTo>
                  <a:cubicBezTo>
                    <a:pt x="1634" y="119"/>
                    <a:pt x="1515" y="0"/>
                    <a:pt x="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9"/>
            <p:cNvSpPr/>
            <p:nvPr/>
          </p:nvSpPr>
          <p:spPr>
            <a:xfrm>
              <a:off x="1394429" y="2496453"/>
              <a:ext cx="72504" cy="72206"/>
            </a:xfrm>
            <a:custGeom>
              <a:avLst/>
              <a:gdLst/>
              <a:ahLst/>
              <a:cxnLst/>
              <a:rect l="l" t="t" r="r" b="b"/>
              <a:pathLst>
                <a:path w="2186" h="2177" extrusionOk="0">
                  <a:moveTo>
                    <a:pt x="1920" y="1"/>
                  </a:moveTo>
                  <a:cubicBezTo>
                    <a:pt x="1773" y="1"/>
                    <a:pt x="1654" y="120"/>
                    <a:pt x="1654" y="266"/>
                  </a:cubicBezTo>
                  <a:cubicBezTo>
                    <a:pt x="1654" y="1026"/>
                    <a:pt x="1031" y="1645"/>
                    <a:pt x="267" y="1645"/>
                  </a:cubicBezTo>
                  <a:cubicBezTo>
                    <a:pt x="120" y="1645"/>
                    <a:pt x="1" y="1763"/>
                    <a:pt x="1" y="1910"/>
                  </a:cubicBezTo>
                  <a:cubicBezTo>
                    <a:pt x="1" y="2058"/>
                    <a:pt x="120" y="2176"/>
                    <a:pt x="267" y="2176"/>
                  </a:cubicBezTo>
                  <a:cubicBezTo>
                    <a:pt x="1324" y="2176"/>
                    <a:pt x="2186" y="1320"/>
                    <a:pt x="2186" y="266"/>
                  </a:cubicBezTo>
                  <a:cubicBezTo>
                    <a:pt x="2186" y="120"/>
                    <a:pt x="2066" y="1"/>
                    <a:pt x="1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9"/>
            <p:cNvSpPr/>
            <p:nvPr/>
          </p:nvSpPr>
          <p:spPr>
            <a:xfrm>
              <a:off x="1400798" y="2363053"/>
              <a:ext cx="49585" cy="45141"/>
            </a:xfrm>
            <a:custGeom>
              <a:avLst/>
              <a:gdLst/>
              <a:ahLst/>
              <a:cxnLst/>
              <a:rect l="l" t="t" r="r" b="b"/>
              <a:pathLst>
                <a:path w="1495" h="1361" extrusionOk="0">
                  <a:moveTo>
                    <a:pt x="1163" y="0"/>
                  </a:moveTo>
                  <a:cubicBezTo>
                    <a:pt x="560" y="0"/>
                    <a:pt x="50" y="469"/>
                    <a:pt x="11" y="1077"/>
                  </a:cubicBezTo>
                  <a:cubicBezTo>
                    <a:pt x="1" y="1224"/>
                    <a:pt x="112" y="1350"/>
                    <a:pt x="258" y="1359"/>
                  </a:cubicBezTo>
                  <a:cubicBezTo>
                    <a:pt x="264" y="1360"/>
                    <a:pt x="271" y="1360"/>
                    <a:pt x="276" y="1360"/>
                  </a:cubicBezTo>
                  <a:cubicBezTo>
                    <a:pt x="414" y="1360"/>
                    <a:pt x="531" y="1252"/>
                    <a:pt x="541" y="1112"/>
                  </a:cubicBezTo>
                  <a:cubicBezTo>
                    <a:pt x="562" y="784"/>
                    <a:pt x="837" y="532"/>
                    <a:pt x="1163" y="532"/>
                  </a:cubicBezTo>
                  <a:cubicBezTo>
                    <a:pt x="1176" y="532"/>
                    <a:pt x="1190" y="533"/>
                    <a:pt x="1203" y="534"/>
                  </a:cubicBezTo>
                  <a:cubicBezTo>
                    <a:pt x="1209" y="534"/>
                    <a:pt x="1215" y="534"/>
                    <a:pt x="1222" y="534"/>
                  </a:cubicBezTo>
                  <a:cubicBezTo>
                    <a:pt x="1360" y="534"/>
                    <a:pt x="1476" y="426"/>
                    <a:pt x="1485" y="286"/>
                  </a:cubicBezTo>
                  <a:cubicBezTo>
                    <a:pt x="1495" y="139"/>
                    <a:pt x="1384" y="13"/>
                    <a:pt x="1237" y="3"/>
                  </a:cubicBezTo>
                  <a:cubicBezTo>
                    <a:pt x="1212" y="1"/>
                    <a:pt x="1188" y="0"/>
                    <a:pt x="1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9"/>
            <p:cNvSpPr/>
            <p:nvPr/>
          </p:nvSpPr>
          <p:spPr>
            <a:xfrm>
              <a:off x="1403351" y="2707033"/>
              <a:ext cx="52902" cy="87761"/>
            </a:xfrm>
            <a:custGeom>
              <a:avLst/>
              <a:gdLst/>
              <a:ahLst/>
              <a:cxnLst/>
              <a:rect l="l" t="t" r="r" b="b"/>
              <a:pathLst>
                <a:path w="1595" h="2646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cubicBezTo>
                    <a:pt x="705" y="533"/>
                    <a:pt x="1062" y="888"/>
                    <a:pt x="1062" y="1323"/>
                  </a:cubicBezTo>
                  <a:cubicBezTo>
                    <a:pt x="1062" y="1760"/>
                    <a:pt x="705" y="2115"/>
                    <a:pt x="267" y="2115"/>
                  </a:cubicBezTo>
                  <a:cubicBezTo>
                    <a:pt x="120" y="2115"/>
                    <a:pt x="1" y="2234"/>
                    <a:pt x="1" y="2380"/>
                  </a:cubicBezTo>
                  <a:cubicBezTo>
                    <a:pt x="1" y="2528"/>
                    <a:pt x="120" y="2646"/>
                    <a:pt x="267" y="2646"/>
                  </a:cubicBezTo>
                  <a:cubicBezTo>
                    <a:pt x="999" y="2646"/>
                    <a:pt x="1594" y="2052"/>
                    <a:pt x="1594" y="1323"/>
                  </a:cubicBezTo>
                  <a:cubicBezTo>
                    <a:pt x="1594" y="594"/>
                    <a:pt x="99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9"/>
            <p:cNvSpPr/>
            <p:nvPr/>
          </p:nvSpPr>
          <p:spPr>
            <a:xfrm>
              <a:off x="1493600" y="2499405"/>
              <a:ext cx="47695" cy="77413"/>
            </a:xfrm>
            <a:custGeom>
              <a:avLst/>
              <a:gdLst/>
              <a:ahLst/>
              <a:cxnLst/>
              <a:rect l="l" t="t" r="r" b="b"/>
              <a:pathLst>
                <a:path w="1438" h="2334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cubicBezTo>
                    <a:pt x="619" y="533"/>
                    <a:pt x="906" y="817"/>
                    <a:pt x="906" y="1167"/>
                  </a:cubicBezTo>
                  <a:cubicBezTo>
                    <a:pt x="906" y="1517"/>
                    <a:pt x="619" y="1803"/>
                    <a:pt x="266" y="1803"/>
                  </a:cubicBezTo>
                  <a:cubicBezTo>
                    <a:pt x="120" y="1803"/>
                    <a:pt x="0" y="1922"/>
                    <a:pt x="0" y="2069"/>
                  </a:cubicBezTo>
                  <a:cubicBezTo>
                    <a:pt x="0" y="2216"/>
                    <a:pt x="120" y="2334"/>
                    <a:pt x="266" y="2334"/>
                  </a:cubicBezTo>
                  <a:cubicBezTo>
                    <a:pt x="912" y="2334"/>
                    <a:pt x="1437" y="1811"/>
                    <a:pt x="1437" y="1167"/>
                  </a:cubicBezTo>
                  <a:cubicBezTo>
                    <a:pt x="1438" y="524"/>
                    <a:pt x="912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9"/>
            <p:cNvSpPr/>
            <p:nvPr/>
          </p:nvSpPr>
          <p:spPr>
            <a:xfrm>
              <a:off x="1338244" y="2443319"/>
              <a:ext cx="62919" cy="107761"/>
            </a:xfrm>
            <a:custGeom>
              <a:avLst/>
              <a:gdLst/>
              <a:ahLst/>
              <a:cxnLst/>
              <a:rect l="l" t="t" r="r" b="b"/>
              <a:pathLst>
                <a:path w="1897" h="3249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6" y="533"/>
                  </a:cubicBezTo>
                  <a:cubicBezTo>
                    <a:pt x="872" y="533"/>
                    <a:pt x="1365" y="1022"/>
                    <a:pt x="1365" y="1625"/>
                  </a:cubicBezTo>
                  <a:cubicBezTo>
                    <a:pt x="1365" y="2228"/>
                    <a:pt x="872" y="2718"/>
                    <a:pt x="266" y="2718"/>
                  </a:cubicBezTo>
                  <a:cubicBezTo>
                    <a:pt x="120" y="2718"/>
                    <a:pt x="1" y="2837"/>
                    <a:pt x="1" y="2982"/>
                  </a:cubicBezTo>
                  <a:cubicBezTo>
                    <a:pt x="1" y="3130"/>
                    <a:pt x="120" y="3248"/>
                    <a:pt x="266" y="3248"/>
                  </a:cubicBezTo>
                  <a:cubicBezTo>
                    <a:pt x="1166" y="3248"/>
                    <a:pt x="1897" y="2520"/>
                    <a:pt x="1897" y="1625"/>
                  </a:cubicBezTo>
                  <a:cubicBezTo>
                    <a:pt x="1897" y="730"/>
                    <a:pt x="116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9"/>
            <p:cNvSpPr/>
            <p:nvPr/>
          </p:nvSpPr>
          <p:spPr>
            <a:xfrm>
              <a:off x="1731544" y="2442954"/>
              <a:ext cx="60166" cy="59934"/>
            </a:xfrm>
            <a:custGeom>
              <a:avLst/>
              <a:gdLst/>
              <a:ahLst/>
              <a:cxnLst/>
              <a:rect l="l" t="t" r="r" b="b"/>
              <a:pathLst>
                <a:path w="1814" h="1807" extrusionOk="0">
                  <a:moveTo>
                    <a:pt x="907" y="532"/>
                  </a:moveTo>
                  <a:cubicBezTo>
                    <a:pt x="1113" y="532"/>
                    <a:pt x="1282" y="699"/>
                    <a:pt x="1282" y="903"/>
                  </a:cubicBezTo>
                  <a:cubicBezTo>
                    <a:pt x="1282" y="1108"/>
                    <a:pt x="1113" y="1275"/>
                    <a:pt x="907" y="1275"/>
                  </a:cubicBezTo>
                  <a:cubicBezTo>
                    <a:pt x="701" y="1275"/>
                    <a:pt x="532" y="1108"/>
                    <a:pt x="532" y="903"/>
                  </a:cubicBezTo>
                  <a:cubicBezTo>
                    <a:pt x="532" y="699"/>
                    <a:pt x="701" y="532"/>
                    <a:pt x="907" y="532"/>
                  </a:cubicBezTo>
                  <a:close/>
                  <a:moveTo>
                    <a:pt x="907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1"/>
                    <a:pt x="407" y="1807"/>
                    <a:pt x="907" y="1807"/>
                  </a:cubicBezTo>
                  <a:cubicBezTo>
                    <a:pt x="1407" y="1807"/>
                    <a:pt x="1814" y="1401"/>
                    <a:pt x="1814" y="903"/>
                  </a:cubicBezTo>
                  <a:cubicBezTo>
                    <a:pt x="1814" y="405"/>
                    <a:pt x="1407" y="0"/>
                    <a:pt x="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9"/>
            <p:cNvSpPr/>
            <p:nvPr/>
          </p:nvSpPr>
          <p:spPr>
            <a:xfrm>
              <a:off x="1761030" y="2668626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3"/>
                  </a:moveTo>
                  <a:cubicBezTo>
                    <a:pt x="1112" y="533"/>
                    <a:pt x="1281" y="699"/>
                    <a:pt x="1281" y="903"/>
                  </a:cubicBezTo>
                  <a:cubicBezTo>
                    <a:pt x="1281" y="1109"/>
                    <a:pt x="1112" y="1275"/>
                    <a:pt x="906" y="1275"/>
                  </a:cubicBezTo>
                  <a:cubicBezTo>
                    <a:pt x="700" y="1275"/>
                    <a:pt x="531" y="1109"/>
                    <a:pt x="531" y="903"/>
                  </a:cubicBezTo>
                  <a:cubicBezTo>
                    <a:pt x="531" y="699"/>
                    <a:pt x="700" y="533"/>
                    <a:pt x="906" y="533"/>
                  </a:cubicBezTo>
                  <a:close/>
                  <a:moveTo>
                    <a:pt x="906" y="1"/>
                  </a:moveTo>
                  <a:cubicBezTo>
                    <a:pt x="407" y="1"/>
                    <a:pt x="1" y="405"/>
                    <a:pt x="1" y="903"/>
                  </a:cubicBezTo>
                  <a:cubicBezTo>
                    <a:pt x="1" y="1401"/>
                    <a:pt x="407" y="1807"/>
                    <a:pt x="906" y="1807"/>
                  </a:cubicBezTo>
                  <a:cubicBezTo>
                    <a:pt x="1406" y="1807"/>
                    <a:pt x="1813" y="1401"/>
                    <a:pt x="1813" y="903"/>
                  </a:cubicBezTo>
                  <a:cubicBezTo>
                    <a:pt x="1813" y="405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9"/>
            <p:cNvSpPr/>
            <p:nvPr/>
          </p:nvSpPr>
          <p:spPr>
            <a:xfrm>
              <a:off x="1725408" y="2546768"/>
              <a:ext cx="77280" cy="76119"/>
            </a:xfrm>
            <a:custGeom>
              <a:avLst/>
              <a:gdLst/>
              <a:ahLst/>
              <a:cxnLst/>
              <a:rect l="l" t="t" r="r" b="b"/>
              <a:pathLst>
                <a:path w="2330" h="2295" extrusionOk="0">
                  <a:moveTo>
                    <a:pt x="1423" y="1020"/>
                  </a:moveTo>
                  <a:cubicBezTo>
                    <a:pt x="1629" y="1020"/>
                    <a:pt x="1797" y="1187"/>
                    <a:pt x="1797" y="1391"/>
                  </a:cubicBezTo>
                  <a:cubicBezTo>
                    <a:pt x="1797" y="1596"/>
                    <a:pt x="1629" y="1763"/>
                    <a:pt x="1423" y="1763"/>
                  </a:cubicBezTo>
                  <a:cubicBezTo>
                    <a:pt x="1216" y="1763"/>
                    <a:pt x="1048" y="1596"/>
                    <a:pt x="1048" y="1391"/>
                  </a:cubicBezTo>
                  <a:cubicBezTo>
                    <a:pt x="1048" y="1187"/>
                    <a:pt x="1216" y="1020"/>
                    <a:pt x="1423" y="1020"/>
                  </a:cubicBezTo>
                  <a:close/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2" y="969"/>
                  </a:lnTo>
                  <a:cubicBezTo>
                    <a:pt x="555" y="1096"/>
                    <a:pt x="516" y="1239"/>
                    <a:pt x="516" y="1391"/>
                  </a:cubicBezTo>
                  <a:cubicBezTo>
                    <a:pt x="516" y="1889"/>
                    <a:pt x="923" y="2295"/>
                    <a:pt x="1423" y="2295"/>
                  </a:cubicBezTo>
                  <a:cubicBezTo>
                    <a:pt x="1923" y="2295"/>
                    <a:pt x="2328" y="1889"/>
                    <a:pt x="2328" y="1391"/>
                  </a:cubicBezTo>
                  <a:cubicBezTo>
                    <a:pt x="2329" y="893"/>
                    <a:pt x="1923" y="488"/>
                    <a:pt x="1423" y="488"/>
                  </a:cubicBezTo>
                  <a:cubicBezTo>
                    <a:pt x="1270" y="488"/>
                    <a:pt x="1125" y="527"/>
                    <a:pt x="997" y="593"/>
                  </a:cubicBezTo>
                  <a:lnTo>
                    <a:pt x="480" y="78"/>
                  </a:lnTo>
                  <a:cubicBezTo>
                    <a:pt x="428" y="26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9"/>
            <p:cNvSpPr/>
            <p:nvPr/>
          </p:nvSpPr>
          <p:spPr>
            <a:xfrm>
              <a:off x="1722655" y="2760698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2"/>
                  </a:moveTo>
                  <a:cubicBezTo>
                    <a:pt x="1113" y="532"/>
                    <a:pt x="1281" y="698"/>
                    <a:pt x="1281" y="903"/>
                  </a:cubicBezTo>
                  <a:cubicBezTo>
                    <a:pt x="1281" y="1108"/>
                    <a:pt x="1113" y="1274"/>
                    <a:pt x="906" y="1274"/>
                  </a:cubicBezTo>
                  <a:cubicBezTo>
                    <a:pt x="700" y="1274"/>
                    <a:pt x="532" y="1108"/>
                    <a:pt x="532" y="903"/>
                  </a:cubicBezTo>
                  <a:cubicBezTo>
                    <a:pt x="532" y="698"/>
                    <a:pt x="700" y="532"/>
                    <a:pt x="906" y="532"/>
                  </a:cubicBezTo>
                  <a:close/>
                  <a:moveTo>
                    <a:pt x="906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0"/>
                    <a:pt x="407" y="1806"/>
                    <a:pt x="906" y="1806"/>
                  </a:cubicBezTo>
                  <a:cubicBezTo>
                    <a:pt x="1406" y="1806"/>
                    <a:pt x="1813" y="1400"/>
                    <a:pt x="1813" y="903"/>
                  </a:cubicBezTo>
                  <a:cubicBezTo>
                    <a:pt x="1813" y="405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9"/>
            <p:cNvSpPr/>
            <p:nvPr/>
          </p:nvSpPr>
          <p:spPr>
            <a:xfrm>
              <a:off x="1230449" y="2288393"/>
              <a:ext cx="510547" cy="601957"/>
            </a:xfrm>
            <a:custGeom>
              <a:avLst/>
              <a:gdLst/>
              <a:ahLst/>
              <a:cxnLst/>
              <a:rect l="l" t="t" r="r" b="b"/>
              <a:pathLst>
                <a:path w="15393" h="18149" extrusionOk="0">
                  <a:moveTo>
                    <a:pt x="11924" y="2067"/>
                  </a:moveTo>
                  <a:cubicBezTo>
                    <a:pt x="12131" y="2067"/>
                    <a:pt x="12299" y="2234"/>
                    <a:pt x="12299" y="2439"/>
                  </a:cubicBezTo>
                  <a:cubicBezTo>
                    <a:pt x="12299" y="2643"/>
                    <a:pt x="12131" y="2810"/>
                    <a:pt x="11924" y="2810"/>
                  </a:cubicBezTo>
                  <a:cubicBezTo>
                    <a:pt x="11718" y="2810"/>
                    <a:pt x="11550" y="2643"/>
                    <a:pt x="11550" y="2439"/>
                  </a:cubicBezTo>
                  <a:cubicBezTo>
                    <a:pt x="11550" y="2234"/>
                    <a:pt x="11718" y="2067"/>
                    <a:pt x="11924" y="2067"/>
                  </a:cubicBezTo>
                  <a:close/>
                  <a:moveTo>
                    <a:pt x="14486" y="2561"/>
                  </a:moveTo>
                  <a:cubicBezTo>
                    <a:pt x="14693" y="2561"/>
                    <a:pt x="14861" y="2727"/>
                    <a:pt x="14861" y="2932"/>
                  </a:cubicBezTo>
                  <a:cubicBezTo>
                    <a:pt x="14861" y="3137"/>
                    <a:pt x="14693" y="3303"/>
                    <a:pt x="14486" y="3303"/>
                  </a:cubicBezTo>
                  <a:cubicBezTo>
                    <a:pt x="14280" y="3303"/>
                    <a:pt x="14111" y="3137"/>
                    <a:pt x="14111" y="2932"/>
                  </a:cubicBezTo>
                  <a:cubicBezTo>
                    <a:pt x="14111" y="2727"/>
                    <a:pt x="14280" y="2561"/>
                    <a:pt x="14486" y="2561"/>
                  </a:cubicBezTo>
                  <a:close/>
                  <a:moveTo>
                    <a:pt x="11967" y="8060"/>
                  </a:moveTo>
                  <a:cubicBezTo>
                    <a:pt x="12173" y="8060"/>
                    <a:pt x="12340" y="8226"/>
                    <a:pt x="12340" y="8431"/>
                  </a:cubicBezTo>
                  <a:cubicBezTo>
                    <a:pt x="12340" y="8636"/>
                    <a:pt x="12173" y="8802"/>
                    <a:pt x="11967" y="8802"/>
                  </a:cubicBezTo>
                  <a:cubicBezTo>
                    <a:pt x="11759" y="8802"/>
                    <a:pt x="11592" y="8636"/>
                    <a:pt x="11592" y="8431"/>
                  </a:cubicBezTo>
                  <a:cubicBezTo>
                    <a:pt x="11592" y="8226"/>
                    <a:pt x="11759" y="8060"/>
                    <a:pt x="11967" y="8060"/>
                  </a:cubicBezTo>
                  <a:close/>
                  <a:moveTo>
                    <a:pt x="14073" y="10526"/>
                  </a:moveTo>
                  <a:cubicBezTo>
                    <a:pt x="14280" y="10526"/>
                    <a:pt x="14448" y="10693"/>
                    <a:pt x="14448" y="10898"/>
                  </a:cubicBezTo>
                  <a:cubicBezTo>
                    <a:pt x="14448" y="11102"/>
                    <a:pt x="14280" y="11269"/>
                    <a:pt x="14073" y="11269"/>
                  </a:cubicBezTo>
                  <a:cubicBezTo>
                    <a:pt x="13867" y="11269"/>
                    <a:pt x="13699" y="11102"/>
                    <a:pt x="13699" y="10898"/>
                  </a:cubicBezTo>
                  <a:cubicBezTo>
                    <a:pt x="13699" y="10693"/>
                    <a:pt x="13867" y="10526"/>
                    <a:pt x="14073" y="10526"/>
                  </a:cubicBezTo>
                  <a:close/>
                  <a:moveTo>
                    <a:pt x="13619" y="12838"/>
                  </a:moveTo>
                  <a:cubicBezTo>
                    <a:pt x="13825" y="12838"/>
                    <a:pt x="13993" y="13006"/>
                    <a:pt x="13993" y="13210"/>
                  </a:cubicBezTo>
                  <a:cubicBezTo>
                    <a:pt x="13993" y="13416"/>
                    <a:pt x="13825" y="13582"/>
                    <a:pt x="13619" y="13582"/>
                  </a:cubicBezTo>
                  <a:cubicBezTo>
                    <a:pt x="13412" y="13582"/>
                    <a:pt x="13244" y="13416"/>
                    <a:pt x="13244" y="13210"/>
                  </a:cubicBezTo>
                  <a:cubicBezTo>
                    <a:pt x="13244" y="13006"/>
                    <a:pt x="13412" y="12838"/>
                    <a:pt x="13619" y="12838"/>
                  </a:cubicBezTo>
                  <a:close/>
                  <a:moveTo>
                    <a:pt x="13371" y="16210"/>
                  </a:moveTo>
                  <a:cubicBezTo>
                    <a:pt x="13577" y="16210"/>
                    <a:pt x="13745" y="16377"/>
                    <a:pt x="13745" y="16582"/>
                  </a:cubicBezTo>
                  <a:cubicBezTo>
                    <a:pt x="13745" y="16786"/>
                    <a:pt x="13577" y="16953"/>
                    <a:pt x="13371" y="16953"/>
                  </a:cubicBezTo>
                  <a:cubicBezTo>
                    <a:pt x="13165" y="16953"/>
                    <a:pt x="12996" y="16786"/>
                    <a:pt x="12996" y="16582"/>
                  </a:cubicBezTo>
                  <a:cubicBezTo>
                    <a:pt x="12996" y="16377"/>
                    <a:pt x="13165" y="16210"/>
                    <a:pt x="13371" y="16210"/>
                  </a:cubicBezTo>
                  <a:close/>
                  <a:moveTo>
                    <a:pt x="8299" y="0"/>
                  </a:moveTo>
                  <a:cubicBezTo>
                    <a:pt x="7455" y="0"/>
                    <a:pt x="6697" y="492"/>
                    <a:pt x="6352" y="1245"/>
                  </a:cubicBezTo>
                  <a:cubicBezTo>
                    <a:pt x="6299" y="1240"/>
                    <a:pt x="6246" y="1238"/>
                    <a:pt x="6193" y="1238"/>
                  </a:cubicBezTo>
                  <a:cubicBezTo>
                    <a:pt x="4966" y="1238"/>
                    <a:pt x="3964" y="2219"/>
                    <a:pt x="3935" y="3435"/>
                  </a:cubicBezTo>
                  <a:cubicBezTo>
                    <a:pt x="3830" y="3419"/>
                    <a:pt x="3722" y="3411"/>
                    <a:pt x="3615" y="3411"/>
                  </a:cubicBezTo>
                  <a:cubicBezTo>
                    <a:pt x="2370" y="3411"/>
                    <a:pt x="1356" y="4420"/>
                    <a:pt x="1356" y="5660"/>
                  </a:cubicBezTo>
                  <a:cubicBezTo>
                    <a:pt x="1356" y="5933"/>
                    <a:pt x="1403" y="6195"/>
                    <a:pt x="1498" y="6446"/>
                  </a:cubicBezTo>
                  <a:cubicBezTo>
                    <a:pt x="569" y="6997"/>
                    <a:pt x="1" y="7983"/>
                    <a:pt x="1" y="9074"/>
                  </a:cubicBezTo>
                  <a:cubicBezTo>
                    <a:pt x="1" y="9661"/>
                    <a:pt x="168" y="10231"/>
                    <a:pt x="483" y="10721"/>
                  </a:cubicBezTo>
                  <a:cubicBezTo>
                    <a:pt x="744" y="11127"/>
                    <a:pt x="1094" y="11464"/>
                    <a:pt x="1507" y="11708"/>
                  </a:cubicBezTo>
                  <a:cubicBezTo>
                    <a:pt x="1408" y="11965"/>
                    <a:pt x="1356" y="12239"/>
                    <a:pt x="1356" y="12515"/>
                  </a:cubicBezTo>
                  <a:cubicBezTo>
                    <a:pt x="1356" y="13062"/>
                    <a:pt x="1555" y="13590"/>
                    <a:pt x="1919" y="14001"/>
                  </a:cubicBezTo>
                  <a:cubicBezTo>
                    <a:pt x="1971" y="14060"/>
                    <a:pt x="2044" y="14090"/>
                    <a:pt x="2118" y="14090"/>
                  </a:cubicBezTo>
                  <a:cubicBezTo>
                    <a:pt x="2180" y="14090"/>
                    <a:pt x="2243" y="14068"/>
                    <a:pt x="2294" y="14023"/>
                  </a:cubicBezTo>
                  <a:cubicBezTo>
                    <a:pt x="2404" y="13926"/>
                    <a:pt x="2415" y="13758"/>
                    <a:pt x="2317" y="13649"/>
                  </a:cubicBezTo>
                  <a:cubicBezTo>
                    <a:pt x="2040" y="13335"/>
                    <a:pt x="1888" y="12933"/>
                    <a:pt x="1888" y="12515"/>
                  </a:cubicBezTo>
                  <a:cubicBezTo>
                    <a:pt x="1888" y="12234"/>
                    <a:pt x="1954" y="11966"/>
                    <a:pt x="2085" y="11718"/>
                  </a:cubicBezTo>
                  <a:cubicBezTo>
                    <a:pt x="2241" y="11423"/>
                    <a:pt x="2484" y="11172"/>
                    <a:pt x="2791" y="11006"/>
                  </a:cubicBezTo>
                  <a:cubicBezTo>
                    <a:pt x="2919" y="10936"/>
                    <a:pt x="2967" y="10775"/>
                    <a:pt x="2897" y="10645"/>
                  </a:cubicBezTo>
                  <a:cubicBezTo>
                    <a:pt x="2849" y="10557"/>
                    <a:pt x="2758" y="10507"/>
                    <a:pt x="2663" y="10507"/>
                  </a:cubicBezTo>
                  <a:cubicBezTo>
                    <a:pt x="2621" y="10507"/>
                    <a:pt x="2577" y="10517"/>
                    <a:pt x="2537" y="10539"/>
                  </a:cubicBezTo>
                  <a:cubicBezTo>
                    <a:pt x="2220" y="10711"/>
                    <a:pt x="1955" y="10952"/>
                    <a:pt x="1757" y="11238"/>
                  </a:cubicBezTo>
                  <a:cubicBezTo>
                    <a:pt x="997" y="10780"/>
                    <a:pt x="533" y="9972"/>
                    <a:pt x="533" y="9074"/>
                  </a:cubicBezTo>
                  <a:cubicBezTo>
                    <a:pt x="533" y="8115"/>
                    <a:pt x="1065" y="7255"/>
                    <a:pt x="1922" y="6820"/>
                  </a:cubicBezTo>
                  <a:cubicBezTo>
                    <a:pt x="1922" y="6820"/>
                    <a:pt x="2419" y="6544"/>
                    <a:pt x="3077" y="6544"/>
                  </a:cubicBezTo>
                  <a:cubicBezTo>
                    <a:pt x="3225" y="6544"/>
                    <a:pt x="3343" y="6424"/>
                    <a:pt x="3343" y="6278"/>
                  </a:cubicBezTo>
                  <a:cubicBezTo>
                    <a:pt x="3343" y="6131"/>
                    <a:pt x="3224" y="6013"/>
                    <a:pt x="3077" y="6013"/>
                  </a:cubicBezTo>
                  <a:cubicBezTo>
                    <a:pt x="2691" y="6013"/>
                    <a:pt x="2321" y="6084"/>
                    <a:pt x="1980" y="6214"/>
                  </a:cubicBezTo>
                  <a:cubicBezTo>
                    <a:pt x="1920" y="6036"/>
                    <a:pt x="1888" y="5852"/>
                    <a:pt x="1888" y="5661"/>
                  </a:cubicBezTo>
                  <a:cubicBezTo>
                    <a:pt x="1888" y="4714"/>
                    <a:pt x="2662" y="3943"/>
                    <a:pt x="3615" y="3943"/>
                  </a:cubicBezTo>
                  <a:cubicBezTo>
                    <a:pt x="3794" y="3943"/>
                    <a:pt x="3971" y="3971"/>
                    <a:pt x="4141" y="4025"/>
                  </a:cubicBezTo>
                  <a:cubicBezTo>
                    <a:pt x="4167" y="4033"/>
                    <a:pt x="4194" y="4037"/>
                    <a:pt x="4221" y="4037"/>
                  </a:cubicBezTo>
                  <a:cubicBezTo>
                    <a:pt x="4283" y="4037"/>
                    <a:pt x="4344" y="4015"/>
                    <a:pt x="4393" y="3974"/>
                  </a:cubicBezTo>
                  <a:cubicBezTo>
                    <a:pt x="4463" y="3915"/>
                    <a:pt x="4498" y="3824"/>
                    <a:pt x="4485" y="3733"/>
                  </a:cubicBezTo>
                  <a:cubicBezTo>
                    <a:pt x="4472" y="3651"/>
                    <a:pt x="4467" y="3568"/>
                    <a:pt x="4467" y="3487"/>
                  </a:cubicBezTo>
                  <a:cubicBezTo>
                    <a:pt x="4467" y="2540"/>
                    <a:pt x="5241" y="1770"/>
                    <a:pt x="6193" y="1770"/>
                  </a:cubicBezTo>
                  <a:cubicBezTo>
                    <a:pt x="6287" y="1770"/>
                    <a:pt x="6383" y="1778"/>
                    <a:pt x="6478" y="1794"/>
                  </a:cubicBezTo>
                  <a:cubicBezTo>
                    <a:pt x="7295" y="1929"/>
                    <a:pt x="7920" y="2637"/>
                    <a:pt x="7920" y="3487"/>
                  </a:cubicBezTo>
                  <a:cubicBezTo>
                    <a:pt x="7920" y="3635"/>
                    <a:pt x="8039" y="3753"/>
                    <a:pt x="8186" y="3753"/>
                  </a:cubicBezTo>
                  <a:cubicBezTo>
                    <a:pt x="8333" y="3753"/>
                    <a:pt x="8452" y="3634"/>
                    <a:pt x="8452" y="3487"/>
                  </a:cubicBezTo>
                  <a:cubicBezTo>
                    <a:pt x="8452" y="2491"/>
                    <a:pt x="7798" y="1645"/>
                    <a:pt x="6894" y="1350"/>
                  </a:cubicBezTo>
                  <a:cubicBezTo>
                    <a:pt x="7176" y="851"/>
                    <a:pt x="7709" y="532"/>
                    <a:pt x="8299" y="532"/>
                  </a:cubicBezTo>
                  <a:cubicBezTo>
                    <a:pt x="9187" y="532"/>
                    <a:pt x="9910" y="1250"/>
                    <a:pt x="9910" y="2133"/>
                  </a:cubicBezTo>
                  <a:lnTo>
                    <a:pt x="9910" y="2162"/>
                  </a:lnTo>
                  <a:lnTo>
                    <a:pt x="9399" y="2162"/>
                  </a:lnTo>
                  <a:cubicBezTo>
                    <a:pt x="9251" y="2162"/>
                    <a:pt x="9133" y="2281"/>
                    <a:pt x="9133" y="2428"/>
                  </a:cubicBezTo>
                  <a:cubicBezTo>
                    <a:pt x="9133" y="2575"/>
                    <a:pt x="9251" y="2694"/>
                    <a:pt x="9399" y="2694"/>
                  </a:cubicBezTo>
                  <a:lnTo>
                    <a:pt x="9910" y="2694"/>
                  </a:lnTo>
                  <a:lnTo>
                    <a:pt x="9910" y="4464"/>
                  </a:lnTo>
                  <a:lnTo>
                    <a:pt x="7759" y="4464"/>
                  </a:lnTo>
                  <a:cubicBezTo>
                    <a:pt x="7273" y="4464"/>
                    <a:pt x="6877" y="4071"/>
                    <a:pt x="6877" y="3588"/>
                  </a:cubicBezTo>
                  <a:cubicBezTo>
                    <a:pt x="6877" y="3441"/>
                    <a:pt x="6758" y="3322"/>
                    <a:pt x="6611" y="3322"/>
                  </a:cubicBezTo>
                  <a:cubicBezTo>
                    <a:pt x="6464" y="3322"/>
                    <a:pt x="6345" y="3441"/>
                    <a:pt x="6345" y="3588"/>
                  </a:cubicBezTo>
                  <a:cubicBezTo>
                    <a:pt x="6345" y="4365"/>
                    <a:pt x="6980" y="4996"/>
                    <a:pt x="7760" y="4996"/>
                  </a:cubicBezTo>
                  <a:lnTo>
                    <a:pt x="9910" y="4996"/>
                  </a:lnTo>
                  <a:lnTo>
                    <a:pt x="9910" y="9472"/>
                  </a:lnTo>
                  <a:lnTo>
                    <a:pt x="5597" y="9472"/>
                  </a:lnTo>
                  <a:cubicBezTo>
                    <a:pt x="5450" y="9472"/>
                    <a:pt x="5331" y="9591"/>
                    <a:pt x="5331" y="9738"/>
                  </a:cubicBezTo>
                  <a:cubicBezTo>
                    <a:pt x="5331" y="9885"/>
                    <a:pt x="5450" y="10004"/>
                    <a:pt x="5597" y="10004"/>
                  </a:cubicBezTo>
                  <a:lnTo>
                    <a:pt x="9910" y="10004"/>
                  </a:lnTo>
                  <a:lnTo>
                    <a:pt x="9910" y="13654"/>
                  </a:lnTo>
                  <a:lnTo>
                    <a:pt x="9088" y="13654"/>
                  </a:lnTo>
                  <a:cubicBezTo>
                    <a:pt x="8338" y="13654"/>
                    <a:pt x="7727" y="14262"/>
                    <a:pt x="7727" y="15009"/>
                  </a:cubicBezTo>
                  <a:cubicBezTo>
                    <a:pt x="7727" y="15156"/>
                    <a:pt x="7846" y="15275"/>
                    <a:pt x="7993" y="15275"/>
                  </a:cubicBezTo>
                  <a:cubicBezTo>
                    <a:pt x="8140" y="15275"/>
                    <a:pt x="8259" y="15156"/>
                    <a:pt x="8259" y="15009"/>
                  </a:cubicBezTo>
                  <a:cubicBezTo>
                    <a:pt x="8259" y="14555"/>
                    <a:pt x="8631" y="14186"/>
                    <a:pt x="9088" y="14186"/>
                  </a:cubicBezTo>
                  <a:lnTo>
                    <a:pt x="9909" y="14186"/>
                  </a:lnTo>
                  <a:lnTo>
                    <a:pt x="9909" y="16016"/>
                  </a:lnTo>
                  <a:cubicBezTo>
                    <a:pt x="9909" y="16058"/>
                    <a:pt x="9907" y="16099"/>
                    <a:pt x="9904" y="16141"/>
                  </a:cubicBezTo>
                  <a:lnTo>
                    <a:pt x="9398" y="16141"/>
                  </a:lnTo>
                  <a:cubicBezTo>
                    <a:pt x="9251" y="16141"/>
                    <a:pt x="9133" y="16260"/>
                    <a:pt x="9133" y="16406"/>
                  </a:cubicBezTo>
                  <a:cubicBezTo>
                    <a:pt x="9133" y="16553"/>
                    <a:pt x="9251" y="16672"/>
                    <a:pt x="9398" y="16672"/>
                  </a:cubicBezTo>
                  <a:lnTo>
                    <a:pt x="9767" y="16672"/>
                  </a:lnTo>
                  <a:cubicBezTo>
                    <a:pt x="9515" y="17229"/>
                    <a:pt x="8952" y="17618"/>
                    <a:pt x="8299" y="17618"/>
                  </a:cubicBezTo>
                  <a:cubicBezTo>
                    <a:pt x="7713" y="17618"/>
                    <a:pt x="7181" y="17302"/>
                    <a:pt x="6899" y="16807"/>
                  </a:cubicBezTo>
                  <a:cubicBezTo>
                    <a:pt x="7220" y="16702"/>
                    <a:pt x="7516" y="16526"/>
                    <a:pt x="7765" y="16285"/>
                  </a:cubicBezTo>
                  <a:cubicBezTo>
                    <a:pt x="7871" y="16184"/>
                    <a:pt x="7873" y="16015"/>
                    <a:pt x="7771" y="15909"/>
                  </a:cubicBezTo>
                  <a:cubicBezTo>
                    <a:pt x="7719" y="15855"/>
                    <a:pt x="7650" y="15828"/>
                    <a:pt x="7580" y="15828"/>
                  </a:cubicBezTo>
                  <a:cubicBezTo>
                    <a:pt x="7513" y="15828"/>
                    <a:pt x="7447" y="15853"/>
                    <a:pt x="7395" y="15902"/>
                  </a:cubicBezTo>
                  <a:cubicBezTo>
                    <a:pt x="7142" y="16148"/>
                    <a:pt x="6825" y="16306"/>
                    <a:pt x="6482" y="16363"/>
                  </a:cubicBezTo>
                  <a:cubicBezTo>
                    <a:pt x="6385" y="16379"/>
                    <a:pt x="6288" y="16387"/>
                    <a:pt x="6193" y="16387"/>
                  </a:cubicBezTo>
                  <a:cubicBezTo>
                    <a:pt x="5241" y="16387"/>
                    <a:pt x="4466" y="15617"/>
                    <a:pt x="4466" y="14670"/>
                  </a:cubicBezTo>
                  <a:cubicBezTo>
                    <a:pt x="4466" y="14647"/>
                    <a:pt x="4468" y="14621"/>
                    <a:pt x="4469" y="14596"/>
                  </a:cubicBezTo>
                  <a:cubicBezTo>
                    <a:pt x="4684" y="14509"/>
                    <a:pt x="4885" y="14389"/>
                    <a:pt x="5065" y="14239"/>
                  </a:cubicBezTo>
                  <a:cubicBezTo>
                    <a:pt x="5178" y="14145"/>
                    <a:pt x="5193" y="13977"/>
                    <a:pt x="5099" y="13864"/>
                  </a:cubicBezTo>
                  <a:cubicBezTo>
                    <a:pt x="5046" y="13802"/>
                    <a:pt x="4972" y="13771"/>
                    <a:pt x="4897" y="13771"/>
                  </a:cubicBezTo>
                  <a:cubicBezTo>
                    <a:pt x="4837" y="13771"/>
                    <a:pt x="4775" y="13791"/>
                    <a:pt x="4724" y="13831"/>
                  </a:cubicBezTo>
                  <a:cubicBezTo>
                    <a:pt x="4286" y="14176"/>
                    <a:pt x="3858" y="14232"/>
                    <a:pt x="3606" y="14232"/>
                  </a:cubicBezTo>
                  <a:cubicBezTo>
                    <a:pt x="3551" y="14232"/>
                    <a:pt x="3505" y="14230"/>
                    <a:pt x="3468" y="14227"/>
                  </a:cubicBezTo>
                  <a:cubicBezTo>
                    <a:pt x="3461" y="14226"/>
                    <a:pt x="3453" y="14226"/>
                    <a:pt x="3446" y="14226"/>
                  </a:cubicBezTo>
                  <a:cubicBezTo>
                    <a:pt x="3308" y="14226"/>
                    <a:pt x="3192" y="14331"/>
                    <a:pt x="3182" y="14469"/>
                  </a:cubicBezTo>
                  <a:cubicBezTo>
                    <a:pt x="3169" y="14616"/>
                    <a:pt x="3278" y="14744"/>
                    <a:pt x="3424" y="14756"/>
                  </a:cubicBezTo>
                  <a:cubicBezTo>
                    <a:pt x="3487" y="14761"/>
                    <a:pt x="3551" y="14764"/>
                    <a:pt x="3614" y="14764"/>
                  </a:cubicBezTo>
                  <a:cubicBezTo>
                    <a:pt x="3722" y="14764"/>
                    <a:pt x="3829" y="14757"/>
                    <a:pt x="3935" y="14741"/>
                  </a:cubicBezTo>
                  <a:cubicBezTo>
                    <a:pt x="3973" y="15949"/>
                    <a:pt x="4971" y="16919"/>
                    <a:pt x="6193" y="16919"/>
                  </a:cubicBezTo>
                  <a:cubicBezTo>
                    <a:pt x="6247" y="16919"/>
                    <a:pt x="6301" y="16917"/>
                    <a:pt x="6355" y="16913"/>
                  </a:cubicBezTo>
                  <a:cubicBezTo>
                    <a:pt x="6703" y="17660"/>
                    <a:pt x="7459" y="18149"/>
                    <a:pt x="8299" y="18149"/>
                  </a:cubicBezTo>
                  <a:cubicBezTo>
                    <a:pt x="9480" y="18149"/>
                    <a:pt x="10441" y="17193"/>
                    <a:pt x="10441" y="16016"/>
                  </a:cubicBezTo>
                  <a:lnTo>
                    <a:pt x="10441" y="15429"/>
                  </a:lnTo>
                  <a:lnTo>
                    <a:pt x="11850" y="15429"/>
                  </a:lnTo>
                  <a:cubicBezTo>
                    <a:pt x="11879" y="15430"/>
                    <a:pt x="11945" y="15457"/>
                    <a:pt x="11965" y="15476"/>
                  </a:cubicBezTo>
                  <a:lnTo>
                    <a:pt x="12600" y="16108"/>
                  </a:lnTo>
                  <a:cubicBezTo>
                    <a:pt x="12514" y="16245"/>
                    <a:pt x="12464" y="16407"/>
                    <a:pt x="12464" y="16582"/>
                  </a:cubicBezTo>
                  <a:cubicBezTo>
                    <a:pt x="12464" y="17080"/>
                    <a:pt x="12871" y="17485"/>
                    <a:pt x="13370" y="17485"/>
                  </a:cubicBezTo>
                  <a:cubicBezTo>
                    <a:pt x="13870" y="17485"/>
                    <a:pt x="14277" y="17080"/>
                    <a:pt x="14277" y="16582"/>
                  </a:cubicBezTo>
                  <a:cubicBezTo>
                    <a:pt x="14277" y="16084"/>
                    <a:pt x="13870" y="15678"/>
                    <a:pt x="13370" y="15678"/>
                  </a:cubicBezTo>
                  <a:cubicBezTo>
                    <a:pt x="13239" y="15678"/>
                    <a:pt x="13114" y="15707"/>
                    <a:pt x="13001" y="15758"/>
                  </a:cubicBezTo>
                  <a:lnTo>
                    <a:pt x="12340" y="15099"/>
                  </a:lnTo>
                  <a:cubicBezTo>
                    <a:pt x="12221" y="14980"/>
                    <a:pt x="12019" y="14897"/>
                    <a:pt x="11850" y="14897"/>
                  </a:cubicBezTo>
                  <a:lnTo>
                    <a:pt x="10442" y="14897"/>
                  </a:lnTo>
                  <a:lnTo>
                    <a:pt x="10442" y="13476"/>
                  </a:lnTo>
                  <a:lnTo>
                    <a:pt x="12753" y="13476"/>
                  </a:lnTo>
                  <a:cubicBezTo>
                    <a:pt x="12867" y="13845"/>
                    <a:pt x="13212" y="14114"/>
                    <a:pt x="13619" y="14114"/>
                  </a:cubicBezTo>
                  <a:cubicBezTo>
                    <a:pt x="14119" y="14114"/>
                    <a:pt x="14525" y="13708"/>
                    <a:pt x="14525" y="13210"/>
                  </a:cubicBezTo>
                  <a:cubicBezTo>
                    <a:pt x="14525" y="12712"/>
                    <a:pt x="14119" y="12308"/>
                    <a:pt x="13619" y="12308"/>
                  </a:cubicBezTo>
                  <a:cubicBezTo>
                    <a:pt x="13212" y="12308"/>
                    <a:pt x="12867" y="12576"/>
                    <a:pt x="12753" y="12944"/>
                  </a:cubicBezTo>
                  <a:lnTo>
                    <a:pt x="10442" y="12944"/>
                  </a:lnTo>
                  <a:lnTo>
                    <a:pt x="10442" y="11164"/>
                  </a:lnTo>
                  <a:lnTo>
                    <a:pt x="13207" y="11164"/>
                  </a:lnTo>
                  <a:cubicBezTo>
                    <a:pt x="13321" y="11532"/>
                    <a:pt x="13667" y="11801"/>
                    <a:pt x="14073" y="11801"/>
                  </a:cubicBezTo>
                  <a:cubicBezTo>
                    <a:pt x="14573" y="11801"/>
                    <a:pt x="14980" y="11396"/>
                    <a:pt x="14980" y="10898"/>
                  </a:cubicBezTo>
                  <a:cubicBezTo>
                    <a:pt x="14980" y="10400"/>
                    <a:pt x="14572" y="9994"/>
                    <a:pt x="14073" y="9994"/>
                  </a:cubicBezTo>
                  <a:cubicBezTo>
                    <a:pt x="13667" y="9994"/>
                    <a:pt x="13321" y="10263"/>
                    <a:pt x="13207" y="10632"/>
                  </a:cubicBezTo>
                  <a:lnTo>
                    <a:pt x="10442" y="10632"/>
                  </a:lnTo>
                  <a:lnTo>
                    <a:pt x="10442" y="8697"/>
                  </a:lnTo>
                  <a:lnTo>
                    <a:pt x="11100" y="8697"/>
                  </a:lnTo>
                  <a:cubicBezTo>
                    <a:pt x="11214" y="9065"/>
                    <a:pt x="11559" y="9334"/>
                    <a:pt x="11967" y="9334"/>
                  </a:cubicBezTo>
                  <a:cubicBezTo>
                    <a:pt x="12466" y="9334"/>
                    <a:pt x="12872" y="8929"/>
                    <a:pt x="12872" y="8431"/>
                  </a:cubicBezTo>
                  <a:cubicBezTo>
                    <a:pt x="12872" y="7933"/>
                    <a:pt x="12466" y="7528"/>
                    <a:pt x="11967" y="7528"/>
                  </a:cubicBezTo>
                  <a:cubicBezTo>
                    <a:pt x="11559" y="7528"/>
                    <a:pt x="11214" y="7796"/>
                    <a:pt x="11100" y="8165"/>
                  </a:cubicBezTo>
                  <a:lnTo>
                    <a:pt x="10442" y="8165"/>
                  </a:lnTo>
                  <a:lnTo>
                    <a:pt x="10442" y="6631"/>
                  </a:lnTo>
                  <a:lnTo>
                    <a:pt x="13338" y="6631"/>
                  </a:lnTo>
                  <a:cubicBezTo>
                    <a:pt x="13367" y="6632"/>
                    <a:pt x="13433" y="6659"/>
                    <a:pt x="13453" y="6679"/>
                  </a:cubicBezTo>
                  <a:lnTo>
                    <a:pt x="13999" y="7222"/>
                  </a:lnTo>
                  <a:cubicBezTo>
                    <a:pt x="14052" y="7274"/>
                    <a:pt x="14120" y="7299"/>
                    <a:pt x="14187" y="7299"/>
                  </a:cubicBezTo>
                  <a:cubicBezTo>
                    <a:pt x="14255" y="7299"/>
                    <a:pt x="14324" y="7274"/>
                    <a:pt x="14375" y="7221"/>
                  </a:cubicBezTo>
                  <a:cubicBezTo>
                    <a:pt x="14479" y="7117"/>
                    <a:pt x="14479" y="6949"/>
                    <a:pt x="14374" y="6845"/>
                  </a:cubicBezTo>
                  <a:lnTo>
                    <a:pt x="13828" y="6302"/>
                  </a:lnTo>
                  <a:cubicBezTo>
                    <a:pt x="13709" y="6182"/>
                    <a:pt x="13508" y="6099"/>
                    <a:pt x="13338" y="6099"/>
                  </a:cubicBezTo>
                  <a:lnTo>
                    <a:pt x="10442" y="6099"/>
                  </a:lnTo>
                  <a:lnTo>
                    <a:pt x="10442" y="4996"/>
                  </a:lnTo>
                  <a:lnTo>
                    <a:pt x="12636" y="4996"/>
                  </a:lnTo>
                  <a:cubicBezTo>
                    <a:pt x="12804" y="4996"/>
                    <a:pt x="13007" y="4913"/>
                    <a:pt x="13126" y="4794"/>
                  </a:cubicBezTo>
                  <a:lnTo>
                    <a:pt x="14153" y="3771"/>
                  </a:lnTo>
                  <a:cubicBezTo>
                    <a:pt x="14256" y="3812"/>
                    <a:pt x="14369" y="3835"/>
                    <a:pt x="14486" y="3835"/>
                  </a:cubicBezTo>
                  <a:cubicBezTo>
                    <a:pt x="14986" y="3835"/>
                    <a:pt x="15393" y="3429"/>
                    <a:pt x="15393" y="2931"/>
                  </a:cubicBezTo>
                  <a:cubicBezTo>
                    <a:pt x="15393" y="2433"/>
                    <a:pt x="14986" y="2029"/>
                    <a:pt x="14486" y="2029"/>
                  </a:cubicBezTo>
                  <a:cubicBezTo>
                    <a:pt x="13987" y="2029"/>
                    <a:pt x="13581" y="2433"/>
                    <a:pt x="13581" y="2931"/>
                  </a:cubicBezTo>
                  <a:cubicBezTo>
                    <a:pt x="13581" y="3119"/>
                    <a:pt x="13637" y="3293"/>
                    <a:pt x="13736" y="3438"/>
                  </a:cubicBezTo>
                  <a:lnTo>
                    <a:pt x="12751" y="4416"/>
                  </a:lnTo>
                  <a:cubicBezTo>
                    <a:pt x="12730" y="4437"/>
                    <a:pt x="12665" y="4464"/>
                    <a:pt x="12636" y="4464"/>
                  </a:cubicBezTo>
                  <a:lnTo>
                    <a:pt x="10442" y="4464"/>
                  </a:lnTo>
                  <a:lnTo>
                    <a:pt x="10442" y="2705"/>
                  </a:lnTo>
                  <a:lnTo>
                    <a:pt x="11059" y="2705"/>
                  </a:lnTo>
                  <a:cubicBezTo>
                    <a:pt x="11173" y="3073"/>
                    <a:pt x="11518" y="3342"/>
                    <a:pt x="11924" y="3342"/>
                  </a:cubicBezTo>
                  <a:cubicBezTo>
                    <a:pt x="12424" y="3342"/>
                    <a:pt x="12831" y="2937"/>
                    <a:pt x="12831" y="2439"/>
                  </a:cubicBezTo>
                  <a:cubicBezTo>
                    <a:pt x="12831" y="1941"/>
                    <a:pt x="12424" y="1535"/>
                    <a:pt x="11924" y="1535"/>
                  </a:cubicBezTo>
                  <a:cubicBezTo>
                    <a:pt x="11518" y="1535"/>
                    <a:pt x="11173" y="1804"/>
                    <a:pt x="11059" y="2173"/>
                  </a:cubicBezTo>
                  <a:lnTo>
                    <a:pt x="10441" y="2173"/>
                  </a:lnTo>
                  <a:lnTo>
                    <a:pt x="10441" y="2133"/>
                  </a:lnTo>
                  <a:cubicBezTo>
                    <a:pt x="10441" y="956"/>
                    <a:pt x="9481" y="0"/>
                    <a:pt x="8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39"/>
          <p:cNvGrpSpPr/>
          <p:nvPr/>
        </p:nvGrpSpPr>
        <p:grpSpPr>
          <a:xfrm>
            <a:off x="6876691" y="1793256"/>
            <a:ext cx="585440" cy="602023"/>
            <a:chOff x="1888890" y="3144712"/>
            <a:chExt cx="585440" cy="602023"/>
          </a:xfrm>
        </p:grpSpPr>
        <p:sp>
          <p:nvSpPr>
            <p:cNvPr id="1365" name="Google Shape;1365;p39"/>
            <p:cNvSpPr/>
            <p:nvPr/>
          </p:nvSpPr>
          <p:spPr>
            <a:xfrm>
              <a:off x="2170085" y="3159206"/>
              <a:ext cx="53532" cy="53499"/>
            </a:xfrm>
            <a:custGeom>
              <a:avLst/>
              <a:gdLst/>
              <a:ahLst/>
              <a:cxnLst/>
              <a:rect l="l" t="t" r="r" b="b"/>
              <a:pathLst>
                <a:path w="1614" h="1613" extrusionOk="0">
                  <a:moveTo>
                    <a:pt x="1082" y="532"/>
                  </a:moveTo>
                  <a:lnTo>
                    <a:pt x="1082" y="1081"/>
                  </a:lnTo>
                  <a:lnTo>
                    <a:pt x="533" y="1081"/>
                  </a:lnTo>
                  <a:lnTo>
                    <a:pt x="533" y="532"/>
                  </a:lnTo>
                  <a:close/>
                  <a:moveTo>
                    <a:pt x="373" y="1"/>
                  </a:moveTo>
                  <a:cubicBezTo>
                    <a:pt x="168" y="1"/>
                    <a:pt x="1" y="167"/>
                    <a:pt x="1" y="373"/>
                  </a:cubicBezTo>
                  <a:lnTo>
                    <a:pt x="1" y="1241"/>
                  </a:lnTo>
                  <a:cubicBezTo>
                    <a:pt x="1" y="1447"/>
                    <a:pt x="168" y="1613"/>
                    <a:pt x="373" y="1613"/>
                  </a:cubicBezTo>
                  <a:lnTo>
                    <a:pt x="1242" y="1613"/>
                  </a:lnTo>
                  <a:cubicBezTo>
                    <a:pt x="1447" y="1613"/>
                    <a:pt x="1614" y="1447"/>
                    <a:pt x="1614" y="1241"/>
                  </a:cubicBezTo>
                  <a:lnTo>
                    <a:pt x="1614" y="373"/>
                  </a:lnTo>
                  <a:cubicBezTo>
                    <a:pt x="1614" y="167"/>
                    <a:pt x="1447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9"/>
            <p:cNvSpPr/>
            <p:nvPr/>
          </p:nvSpPr>
          <p:spPr>
            <a:xfrm>
              <a:off x="1981726" y="3530782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3"/>
                  </a:moveTo>
                  <a:lnTo>
                    <a:pt x="1082" y="1082"/>
                  </a:lnTo>
                  <a:lnTo>
                    <a:pt x="533" y="1082"/>
                  </a:lnTo>
                  <a:lnTo>
                    <a:pt x="533" y="533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2"/>
                  </a:lnTo>
                  <a:cubicBezTo>
                    <a:pt x="1614" y="167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9"/>
            <p:cNvSpPr/>
            <p:nvPr/>
          </p:nvSpPr>
          <p:spPr>
            <a:xfrm>
              <a:off x="1915424" y="3185475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2"/>
                  </a:moveTo>
                  <a:lnTo>
                    <a:pt x="1082" y="1082"/>
                  </a:lnTo>
                  <a:lnTo>
                    <a:pt x="532" y="1082"/>
                  </a:lnTo>
                  <a:lnTo>
                    <a:pt x="532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3"/>
                  </a:lnTo>
                  <a:cubicBezTo>
                    <a:pt x="1614" y="168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9"/>
            <p:cNvSpPr/>
            <p:nvPr/>
          </p:nvSpPr>
          <p:spPr>
            <a:xfrm>
              <a:off x="1920565" y="3144712"/>
              <a:ext cx="553765" cy="602023"/>
            </a:xfrm>
            <a:custGeom>
              <a:avLst/>
              <a:gdLst/>
              <a:ahLst/>
              <a:cxnLst/>
              <a:rect l="l" t="t" r="r" b="b"/>
              <a:pathLst>
                <a:path w="16696" h="18151" extrusionOk="0">
                  <a:moveTo>
                    <a:pt x="4488" y="532"/>
                  </a:moveTo>
                  <a:cubicBezTo>
                    <a:pt x="4721" y="532"/>
                    <a:pt x="4911" y="722"/>
                    <a:pt x="4911" y="955"/>
                  </a:cubicBezTo>
                  <a:cubicBezTo>
                    <a:pt x="4911" y="1189"/>
                    <a:pt x="4721" y="1377"/>
                    <a:pt x="4488" y="1377"/>
                  </a:cubicBezTo>
                  <a:cubicBezTo>
                    <a:pt x="4255" y="1377"/>
                    <a:pt x="4065" y="1189"/>
                    <a:pt x="4065" y="955"/>
                  </a:cubicBezTo>
                  <a:cubicBezTo>
                    <a:pt x="4065" y="722"/>
                    <a:pt x="4255" y="532"/>
                    <a:pt x="4488" y="532"/>
                  </a:cubicBezTo>
                  <a:close/>
                  <a:moveTo>
                    <a:pt x="2800" y="3960"/>
                  </a:moveTo>
                  <a:lnTo>
                    <a:pt x="2800" y="4509"/>
                  </a:lnTo>
                  <a:lnTo>
                    <a:pt x="2249" y="4509"/>
                  </a:lnTo>
                  <a:lnTo>
                    <a:pt x="2249" y="3960"/>
                  </a:lnTo>
                  <a:close/>
                  <a:moveTo>
                    <a:pt x="2260" y="7641"/>
                  </a:moveTo>
                  <a:lnTo>
                    <a:pt x="2260" y="8190"/>
                  </a:lnTo>
                  <a:lnTo>
                    <a:pt x="1710" y="8190"/>
                  </a:lnTo>
                  <a:lnTo>
                    <a:pt x="1710" y="7641"/>
                  </a:lnTo>
                  <a:close/>
                  <a:moveTo>
                    <a:pt x="956" y="9840"/>
                  </a:moveTo>
                  <a:cubicBezTo>
                    <a:pt x="1189" y="9840"/>
                    <a:pt x="1379" y="10030"/>
                    <a:pt x="1379" y="10263"/>
                  </a:cubicBezTo>
                  <a:cubicBezTo>
                    <a:pt x="1379" y="10496"/>
                    <a:pt x="1189" y="10686"/>
                    <a:pt x="956" y="10686"/>
                  </a:cubicBezTo>
                  <a:cubicBezTo>
                    <a:pt x="723" y="10686"/>
                    <a:pt x="533" y="10496"/>
                    <a:pt x="533" y="10263"/>
                  </a:cubicBezTo>
                  <a:cubicBezTo>
                    <a:pt x="533" y="10030"/>
                    <a:pt x="723" y="9840"/>
                    <a:pt x="956" y="9840"/>
                  </a:cubicBezTo>
                  <a:close/>
                  <a:moveTo>
                    <a:pt x="10194" y="12157"/>
                  </a:moveTo>
                  <a:cubicBezTo>
                    <a:pt x="10497" y="12157"/>
                    <a:pt x="10744" y="12404"/>
                    <a:pt x="10744" y="12707"/>
                  </a:cubicBezTo>
                  <a:cubicBezTo>
                    <a:pt x="10744" y="13009"/>
                    <a:pt x="10497" y="13256"/>
                    <a:pt x="10194" y="13256"/>
                  </a:cubicBezTo>
                  <a:cubicBezTo>
                    <a:pt x="9891" y="13256"/>
                    <a:pt x="9645" y="13009"/>
                    <a:pt x="9645" y="12707"/>
                  </a:cubicBezTo>
                  <a:cubicBezTo>
                    <a:pt x="9645" y="12404"/>
                    <a:pt x="9891" y="12157"/>
                    <a:pt x="10194" y="12157"/>
                  </a:cubicBezTo>
                  <a:close/>
                  <a:moveTo>
                    <a:pt x="5975" y="10529"/>
                  </a:moveTo>
                  <a:cubicBezTo>
                    <a:pt x="6735" y="10529"/>
                    <a:pt x="7353" y="11147"/>
                    <a:pt x="7353" y="11907"/>
                  </a:cubicBezTo>
                  <a:cubicBezTo>
                    <a:pt x="7353" y="12666"/>
                    <a:pt x="6735" y="13285"/>
                    <a:pt x="5975" y="13285"/>
                  </a:cubicBezTo>
                  <a:cubicBezTo>
                    <a:pt x="5216" y="13285"/>
                    <a:pt x="4598" y="12666"/>
                    <a:pt x="4598" y="11907"/>
                  </a:cubicBezTo>
                  <a:cubicBezTo>
                    <a:pt x="4598" y="11147"/>
                    <a:pt x="5216" y="10529"/>
                    <a:pt x="5975" y="10529"/>
                  </a:cubicBezTo>
                  <a:close/>
                  <a:moveTo>
                    <a:pt x="7876" y="11723"/>
                  </a:moveTo>
                  <a:lnTo>
                    <a:pt x="7876" y="11723"/>
                  </a:lnTo>
                  <a:cubicBezTo>
                    <a:pt x="8372" y="11782"/>
                    <a:pt x="8836" y="11944"/>
                    <a:pt x="9248" y="12185"/>
                  </a:cubicBezTo>
                  <a:cubicBezTo>
                    <a:pt x="9161" y="12340"/>
                    <a:pt x="9113" y="12518"/>
                    <a:pt x="9113" y="12707"/>
                  </a:cubicBezTo>
                  <a:cubicBezTo>
                    <a:pt x="9113" y="13303"/>
                    <a:pt x="9598" y="13788"/>
                    <a:pt x="10194" y="13788"/>
                  </a:cubicBezTo>
                  <a:cubicBezTo>
                    <a:pt x="10358" y="13788"/>
                    <a:pt x="10513" y="13751"/>
                    <a:pt x="10652" y="13686"/>
                  </a:cubicBezTo>
                  <a:cubicBezTo>
                    <a:pt x="10891" y="14167"/>
                    <a:pt x="11027" y="14708"/>
                    <a:pt x="11027" y="15280"/>
                  </a:cubicBezTo>
                  <a:cubicBezTo>
                    <a:pt x="11027" y="15614"/>
                    <a:pt x="10981" y="15943"/>
                    <a:pt x="10890" y="16261"/>
                  </a:cubicBezTo>
                  <a:lnTo>
                    <a:pt x="10152" y="16261"/>
                  </a:lnTo>
                  <a:cubicBezTo>
                    <a:pt x="9711" y="16261"/>
                    <a:pt x="9351" y="15902"/>
                    <a:pt x="9351" y="15460"/>
                  </a:cubicBezTo>
                  <a:lnTo>
                    <a:pt x="9351" y="14651"/>
                  </a:lnTo>
                  <a:cubicBezTo>
                    <a:pt x="9351" y="14511"/>
                    <a:pt x="9241" y="14393"/>
                    <a:pt x="9101" y="14385"/>
                  </a:cubicBezTo>
                  <a:cubicBezTo>
                    <a:pt x="8260" y="14337"/>
                    <a:pt x="7440" y="14090"/>
                    <a:pt x="6714" y="13668"/>
                  </a:cubicBezTo>
                  <a:cubicBezTo>
                    <a:pt x="7402" y="13379"/>
                    <a:pt x="7885" y="12698"/>
                    <a:pt x="7885" y="11907"/>
                  </a:cubicBezTo>
                  <a:cubicBezTo>
                    <a:pt x="7885" y="11844"/>
                    <a:pt x="7882" y="11783"/>
                    <a:pt x="7876" y="11723"/>
                  </a:cubicBezTo>
                  <a:close/>
                  <a:moveTo>
                    <a:pt x="9951" y="3359"/>
                  </a:moveTo>
                  <a:cubicBezTo>
                    <a:pt x="10397" y="3454"/>
                    <a:pt x="10761" y="3779"/>
                    <a:pt x="10898" y="4230"/>
                  </a:cubicBezTo>
                  <a:cubicBezTo>
                    <a:pt x="10922" y="4312"/>
                    <a:pt x="10986" y="4378"/>
                    <a:pt x="11068" y="4404"/>
                  </a:cubicBezTo>
                  <a:cubicBezTo>
                    <a:pt x="11132" y="4426"/>
                    <a:pt x="11194" y="4448"/>
                    <a:pt x="11257" y="4472"/>
                  </a:cubicBezTo>
                  <a:lnTo>
                    <a:pt x="9508" y="6221"/>
                  </a:lnTo>
                  <a:lnTo>
                    <a:pt x="8019" y="6221"/>
                  </a:lnTo>
                  <a:cubicBezTo>
                    <a:pt x="7872" y="6221"/>
                    <a:pt x="7754" y="6340"/>
                    <a:pt x="7754" y="6487"/>
                  </a:cubicBezTo>
                  <a:cubicBezTo>
                    <a:pt x="7754" y="6633"/>
                    <a:pt x="7872" y="6752"/>
                    <a:pt x="8019" y="6752"/>
                  </a:cubicBezTo>
                  <a:lnTo>
                    <a:pt x="8977" y="6752"/>
                  </a:lnTo>
                  <a:lnTo>
                    <a:pt x="7912" y="7817"/>
                  </a:lnTo>
                  <a:cubicBezTo>
                    <a:pt x="7808" y="7921"/>
                    <a:pt x="7808" y="8089"/>
                    <a:pt x="7912" y="8193"/>
                  </a:cubicBezTo>
                  <a:cubicBezTo>
                    <a:pt x="7964" y="8245"/>
                    <a:pt x="8032" y="8271"/>
                    <a:pt x="8100" y="8271"/>
                  </a:cubicBezTo>
                  <a:cubicBezTo>
                    <a:pt x="8168" y="8271"/>
                    <a:pt x="8236" y="8245"/>
                    <a:pt x="8288" y="8193"/>
                  </a:cubicBezTo>
                  <a:lnTo>
                    <a:pt x="12144" y="4337"/>
                  </a:lnTo>
                  <a:cubicBezTo>
                    <a:pt x="12868" y="4761"/>
                    <a:pt x="13491" y="5356"/>
                    <a:pt x="13948" y="6059"/>
                  </a:cubicBezTo>
                  <a:cubicBezTo>
                    <a:pt x="14453" y="6837"/>
                    <a:pt x="14750" y="7738"/>
                    <a:pt x="14806" y="8661"/>
                  </a:cubicBezTo>
                  <a:lnTo>
                    <a:pt x="14806" y="9986"/>
                  </a:lnTo>
                  <a:cubicBezTo>
                    <a:pt x="14806" y="10032"/>
                    <a:pt x="14818" y="10076"/>
                    <a:pt x="14841" y="10116"/>
                  </a:cubicBezTo>
                  <a:lnTo>
                    <a:pt x="16080" y="12312"/>
                  </a:lnTo>
                  <a:cubicBezTo>
                    <a:pt x="16128" y="12396"/>
                    <a:pt x="16134" y="12461"/>
                    <a:pt x="16120" y="12486"/>
                  </a:cubicBezTo>
                  <a:cubicBezTo>
                    <a:pt x="16105" y="12510"/>
                    <a:pt x="16046" y="12536"/>
                    <a:pt x="15948" y="12536"/>
                  </a:cubicBezTo>
                  <a:lnTo>
                    <a:pt x="15072" y="12536"/>
                  </a:lnTo>
                  <a:cubicBezTo>
                    <a:pt x="14926" y="12536"/>
                    <a:pt x="14807" y="12655"/>
                    <a:pt x="14807" y="12802"/>
                  </a:cubicBezTo>
                  <a:lnTo>
                    <a:pt x="14807" y="13433"/>
                  </a:lnTo>
                  <a:lnTo>
                    <a:pt x="13349" y="13433"/>
                  </a:lnTo>
                  <a:cubicBezTo>
                    <a:pt x="13007" y="13433"/>
                    <a:pt x="12728" y="13712"/>
                    <a:pt x="12728" y="14054"/>
                  </a:cubicBezTo>
                  <a:lnTo>
                    <a:pt x="12728" y="16261"/>
                  </a:lnTo>
                  <a:lnTo>
                    <a:pt x="11440" y="16261"/>
                  </a:lnTo>
                  <a:cubicBezTo>
                    <a:pt x="11519" y="15941"/>
                    <a:pt x="11559" y="15612"/>
                    <a:pt x="11559" y="15280"/>
                  </a:cubicBezTo>
                  <a:cubicBezTo>
                    <a:pt x="11559" y="14577"/>
                    <a:pt x="11382" y="13917"/>
                    <a:pt x="11071" y="13338"/>
                  </a:cubicBezTo>
                  <a:cubicBezTo>
                    <a:pt x="11199" y="13160"/>
                    <a:pt x="11275" y="12942"/>
                    <a:pt x="11275" y="12707"/>
                  </a:cubicBezTo>
                  <a:cubicBezTo>
                    <a:pt x="11275" y="12110"/>
                    <a:pt x="10790" y="11625"/>
                    <a:pt x="10194" y="11625"/>
                  </a:cubicBezTo>
                  <a:cubicBezTo>
                    <a:pt x="9984" y="11625"/>
                    <a:pt x="9788" y="11686"/>
                    <a:pt x="9621" y="11790"/>
                  </a:cubicBezTo>
                  <a:cubicBezTo>
                    <a:pt x="9069" y="11444"/>
                    <a:pt x="8427" y="11225"/>
                    <a:pt x="7739" y="11176"/>
                  </a:cubicBezTo>
                  <a:cubicBezTo>
                    <a:pt x="7509" y="10620"/>
                    <a:pt x="7024" y="10197"/>
                    <a:pt x="6429" y="10051"/>
                  </a:cubicBezTo>
                  <a:lnTo>
                    <a:pt x="7083" y="9398"/>
                  </a:lnTo>
                  <a:cubicBezTo>
                    <a:pt x="7187" y="9295"/>
                    <a:pt x="7187" y="9126"/>
                    <a:pt x="7083" y="9023"/>
                  </a:cubicBezTo>
                  <a:cubicBezTo>
                    <a:pt x="7031" y="8970"/>
                    <a:pt x="6963" y="8944"/>
                    <a:pt x="6895" y="8944"/>
                  </a:cubicBezTo>
                  <a:cubicBezTo>
                    <a:pt x="6827" y="8944"/>
                    <a:pt x="6759" y="8970"/>
                    <a:pt x="6706" y="9023"/>
                  </a:cubicBezTo>
                  <a:lnTo>
                    <a:pt x="5714" y="10015"/>
                  </a:lnTo>
                  <a:cubicBezTo>
                    <a:pt x="5414" y="10057"/>
                    <a:pt x="5136" y="10167"/>
                    <a:pt x="4897" y="10332"/>
                  </a:cubicBezTo>
                  <a:cubicBezTo>
                    <a:pt x="4845" y="10149"/>
                    <a:pt x="4804" y="9964"/>
                    <a:pt x="4773" y="9775"/>
                  </a:cubicBezTo>
                  <a:lnTo>
                    <a:pt x="5265" y="9775"/>
                  </a:lnTo>
                  <a:cubicBezTo>
                    <a:pt x="5412" y="9775"/>
                    <a:pt x="5531" y="9656"/>
                    <a:pt x="5531" y="9509"/>
                  </a:cubicBezTo>
                  <a:cubicBezTo>
                    <a:pt x="5531" y="9362"/>
                    <a:pt x="5412" y="9243"/>
                    <a:pt x="5265" y="9243"/>
                  </a:cubicBezTo>
                  <a:lnTo>
                    <a:pt x="4557" y="9243"/>
                  </a:lnTo>
                  <a:cubicBezTo>
                    <a:pt x="4247" y="9004"/>
                    <a:pt x="4065" y="8634"/>
                    <a:pt x="4065" y="8241"/>
                  </a:cubicBezTo>
                  <a:cubicBezTo>
                    <a:pt x="4065" y="7782"/>
                    <a:pt x="4309" y="7366"/>
                    <a:pt x="4705" y="7141"/>
                  </a:cubicBezTo>
                  <a:lnTo>
                    <a:pt x="5354" y="7141"/>
                  </a:lnTo>
                  <a:lnTo>
                    <a:pt x="5354" y="8086"/>
                  </a:lnTo>
                  <a:cubicBezTo>
                    <a:pt x="5354" y="8232"/>
                    <a:pt x="5473" y="8351"/>
                    <a:pt x="5620" y="8351"/>
                  </a:cubicBezTo>
                  <a:cubicBezTo>
                    <a:pt x="5767" y="8351"/>
                    <a:pt x="5886" y="8232"/>
                    <a:pt x="5886" y="8086"/>
                  </a:cubicBezTo>
                  <a:lnTo>
                    <a:pt x="5886" y="7141"/>
                  </a:lnTo>
                  <a:lnTo>
                    <a:pt x="6598" y="7141"/>
                  </a:lnTo>
                  <a:cubicBezTo>
                    <a:pt x="6744" y="7141"/>
                    <a:pt x="6864" y="7021"/>
                    <a:pt x="6864" y="6875"/>
                  </a:cubicBezTo>
                  <a:cubicBezTo>
                    <a:pt x="6864" y="6728"/>
                    <a:pt x="6744" y="6610"/>
                    <a:pt x="6598" y="6610"/>
                  </a:cubicBezTo>
                  <a:lnTo>
                    <a:pt x="4787" y="6610"/>
                  </a:lnTo>
                  <a:cubicBezTo>
                    <a:pt x="4693" y="6428"/>
                    <a:pt x="4642" y="6228"/>
                    <a:pt x="4642" y="6020"/>
                  </a:cubicBezTo>
                  <a:cubicBezTo>
                    <a:pt x="4642" y="5321"/>
                    <a:pt x="5210" y="4753"/>
                    <a:pt x="5909" y="4753"/>
                  </a:cubicBezTo>
                  <a:cubicBezTo>
                    <a:pt x="5987" y="4753"/>
                    <a:pt x="6064" y="4761"/>
                    <a:pt x="6140" y="4775"/>
                  </a:cubicBezTo>
                  <a:lnTo>
                    <a:pt x="6140" y="5687"/>
                  </a:lnTo>
                  <a:cubicBezTo>
                    <a:pt x="6140" y="5834"/>
                    <a:pt x="6259" y="5953"/>
                    <a:pt x="6406" y="5953"/>
                  </a:cubicBezTo>
                  <a:cubicBezTo>
                    <a:pt x="6552" y="5953"/>
                    <a:pt x="6672" y="5834"/>
                    <a:pt x="6672" y="5687"/>
                  </a:cubicBezTo>
                  <a:lnTo>
                    <a:pt x="6672" y="5420"/>
                  </a:lnTo>
                  <a:lnTo>
                    <a:pt x="8108" y="5420"/>
                  </a:lnTo>
                  <a:cubicBezTo>
                    <a:pt x="8255" y="5420"/>
                    <a:pt x="8374" y="5301"/>
                    <a:pt x="8374" y="5154"/>
                  </a:cubicBezTo>
                  <a:cubicBezTo>
                    <a:pt x="8374" y="5007"/>
                    <a:pt x="8255" y="4888"/>
                    <a:pt x="8108" y="4888"/>
                  </a:cubicBezTo>
                  <a:lnTo>
                    <a:pt x="6672" y="4888"/>
                  </a:lnTo>
                  <a:lnTo>
                    <a:pt x="6672" y="4615"/>
                  </a:lnTo>
                  <a:cubicBezTo>
                    <a:pt x="6851" y="4112"/>
                    <a:pt x="7326" y="3776"/>
                    <a:pt x="7864" y="3776"/>
                  </a:cubicBezTo>
                  <a:cubicBezTo>
                    <a:pt x="8042" y="3776"/>
                    <a:pt x="8216" y="3813"/>
                    <a:pt x="8379" y="3886"/>
                  </a:cubicBezTo>
                  <a:cubicBezTo>
                    <a:pt x="8414" y="3901"/>
                    <a:pt x="8451" y="3909"/>
                    <a:pt x="8487" y="3909"/>
                  </a:cubicBezTo>
                  <a:cubicBezTo>
                    <a:pt x="8566" y="3909"/>
                    <a:pt x="8643" y="3873"/>
                    <a:pt x="8695" y="3809"/>
                  </a:cubicBezTo>
                  <a:cubicBezTo>
                    <a:pt x="8881" y="3577"/>
                    <a:pt x="9136" y="3421"/>
                    <a:pt x="9419" y="3360"/>
                  </a:cubicBezTo>
                  <a:lnTo>
                    <a:pt x="9419" y="4428"/>
                  </a:lnTo>
                  <a:cubicBezTo>
                    <a:pt x="9419" y="4575"/>
                    <a:pt x="9538" y="4694"/>
                    <a:pt x="9685" y="4694"/>
                  </a:cubicBezTo>
                  <a:cubicBezTo>
                    <a:pt x="9832" y="4694"/>
                    <a:pt x="9951" y="4575"/>
                    <a:pt x="9951" y="4428"/>
                  </a:cubicBezTo>
                  <a:lnTo>
                    <a:pt x="9951" y="3359"/>
                  </a:lnTo>
                  <a:close/>
                  <a:moveTo>
                    <a:pt x="14807" y="13965"/>
                  </a:moveTo>
                  <a:lnTo>
                    <a:pt x="14807" y="15460"/>
                  </a:lnTo>
                  <a:cubicBezTo>
                    <a:pt x="14807" y="15902"/>
                    <a:pt x="14452" y="16261"/>
                    <a:pt x="14017" y="16261"/>
                  </a:cubicBezTo>
                  <a:lnTo>
                    <a:pt x="13260" y="16261"/>
                  </a:lnTo>
                  <a:lnTo>
                    <a:pt x="13260" y="14054"/>
                  </a:lnTo>
                  <a:cubicBezTo>
                    <a:pt x="13260" y="14005"/>
                    <a:pt x="13301" y="13965"/>
                    <a:pt x="13349" y="13965"/>
                  </a:cubicBezTo>
                  <a:close/>
                  <a:moveTo>
                    <a:pt x="4487" y="1"/>
                  </a:moveTo>
                  <a:cubicBezTo>
                    <a:pt x="3961" y="1"/>
                    <a:pt x="3533" y="429"/>
                    <a:pt x="3533" y="955"/>
                  </a:cubicBezTo>
                  <a:cubicBezTo>
                    <a:pt x="3533" y="1397"/>
                    <a:pt x="3835" y="1770"/>
                    <a:pt x="4243" y="1877"/>
                  </a:cubicBezTo>
                  <a:lnTo>
                    <a:pt x="4243" y="2488"/>
                  </a:lnTo>
                  <a:cubicBezTo>
                    <a:pt x="4243" y="2733"/>
                    <a:pt x="4442" y="2932"/>
                    <a:pt x="4687" y="2932"/>
                  </a:cubicBezTo>
                  <a:lnTo>
                    <a:pt x="7220" y="2932"/>
                  </a:lnTo>
                  <a:lnTo>
                    <a:pt x="7220" y="3362"/>
                  </a:lnTo>
                  <a:cubicBezTo>
                    <a:pt x="6902" y="3483"/>
                    <a:pt x="6623" y="3694"/>
                    <a:pt x="6420" y="3969"/>
                  </a:cubicBezTo>
                  <a:lnTo>
                    <a:pt x="3331" y="3969"/>
                  </a:lnTo>
                  <a:lnTo>
                    <a:pt x="3331" y="3801"/>
                  </a:lnTo>
                  <a:cubicBezTo>
                    <a:pt x="3331" y="3595"/>
                    <a:pt x="3164" y="3428"/>
                    <a:pt x="2959" y="3428"/>
                  </a:cubicBezTo>
                  <a:lnTo>
                    <a:pt x="2090" y="3428"/>
                  </a:lnTo>
                  <a:cubicBezTo>
                    <a:pt x="1885" y="3428"/>
                    <a:pt x="1718" y="3595"/>
                    <a:pt x="1718" y="3801"/>
                  </a:cubicBezTo>
                  <a:lnTo>
                    <a:pt x="1718" y="4669"/>
                  </a:lnTo>
                  <a:cubicBezTo>
                    <a:pt x="1718" y="4875"/>
                    <a:pt x="1885" y="5041"/>
                    <a:pt x="2090" y="5041"/>
                  </a:cubicBezTo>
                  <a:lnTo>
                    <a:pt x="2959" y="5041"/>
                  </a:lnTo>
                  <a:cubicBezTo>
                    <a:pt x="3164" y="5041"/>
                    <a:pt x="3331" y="4875"/>
                    <a:pt x="3331" y="4669"/>
                  </a:cubicBezTo>
                  <a:lnTo>
                    <a:pt x="3331" y="4501"/>
                  </a:lnTo>
                  <a:lnTo>
                    <a:pt x="4948" y="4501"/>
                  </a:lnTo>
                  <a:cubicBezTo>
                    <a:pt x="4500" y="4785"/>
                    <a:pt x="4186" y="5262"/>
                    <a:pt x="4122" y="5813"/>
                  </a:cubicBezTo>
                  <a:lnTo>
                    <a:pt x="3066" y="5813"/>
                  </a:lnTo>
                  <a:cubicBezTo>
                    <a:pt x="2919" y="5813"/>
                    <a:pt x="2801" y="5932"/>
                    <a:pt x="2801" y="6079"/>
                  </a:cubicBezTo>
                  <a:cubicBezTo>
                    <a:pt x="2801" y="6226"/>
                    <a:pt x="2920" y="6345"/>
                    <a:pt x="3066" y="6345"/>
                  </a:cubicBezTo>
                  <a:lnTo>
                    <a:pt x="4140" y="6345"/>
                  </a:lnTo>
                  <a:cubicBezTo>
                    <a:pt x="4167" y="6496"/>
                    <a:pt x="4214" y="6643"/>
                    <a:pt x="4279" y="6782"/>
                  </a:cubicBezTo>
                  <a:cubicBezTo>
                    <a:pt x="3976" y="7000"/>
                    <a:pt x="3753" y="7303"/>
                    <a:pt x="3632" y="7650"/>
                  </a:cubicBezTo>
                  <a:lnTo>
                    <a:pt x="2790" y="7650"/>
                  </a:lnTo>
                  <a:lnTo>
                    <a:pt x="2790" y="7481"/>
                  </a:lnTo>
                  <a:cubicBezTo>
                    <a:pt x="2790" y="7276"/>
                    <a:pt x="2624" y="7109"/>
                    <a:pt x="2419" y="7109"/>
                  </a:cubicBezTo>
                  <a:lnTo>
                    <a:pt x="1550" y="7109"/>
                  </a:lnTo>
                  <a:cubicBezTo>
                    <a:pt x="1345" y="7109"/>
                    <a:pt x="1177" y="7276"/>
                    <a:pt x="1177" y="7481"/>
                  </a:cubicBezTo>
                  <a:lnTo>
                    <a:pt x="1177" y="8350"/>
                  </a:lnTo>
                  <a:cubicBezTo>
                    <a:pt x="1177" y="8555"/>
                    <a:pt x="1345" y="8723"/>
                    <a:pt x="1550" y="8723"/>
                  </a:cubicBezTo>
                  <a:lnTo>
                    <a:pt x="2419" y="8723"/>
                  </a:lnTo>
                  <a:cubicBezTo>
                    <a:pt x="2624" y="8723"/>
                    <a:pt x="2790" y="8555"/>
                    <a:pt x="2790" y="8350"/>
                  </a:cubicBezTo>
                  <a:lnTo>
                    <a:pt x="2790" y="8182"/>
                  </a:lnTo>
                  <a:lnTo>
                    <a:pt x="3534" y="8182"/>
                  </a:lnTo>
                  <a:cubicBezTo>
                    <a:pt x="3534" y="8201"/>
                    <a:pt x="3533" y="8222"/>
                    <a:pt x="3533" y="8241"/>
                  </a:cubicBezTo>
                  <a:cubicBezTo>
                    <a:pt x="3533" y="8778"/>
                    <a:pt x="3772" y="9282"/>
                    <a:pt x="4180" y="9622"/>
                  </a:cubicBezTo>
                  <a:cubicBezTo>
                    <a:pt x="4191" y="9647"/>
                    <a:pt x="4206" y="9669"/>
                    <a:pt x="4224" y="9689"/>
                  </a:cubicBezTo>
                  <a:cubicBezTo>
                    <a:pt x="4237" y="9793"/>
                    <a:pt x="4253" y="9895"/>
                    <a:pt x="4272" y="9997"/>
                  </a:cubicBezTo>
                  <a:lnTo>
                    <a:pt x="1872" y="9997"/>
                  </a:lnTo>
                  <a:cubicBezTo>
                    <a:pt x="1757" y="9600"/>
                    <a:pt x="1389" y="9309"/>
                    <a:pt x="955" y="9309"/>
                  </a:cubicBezTo>
                  <a:cubicBezTo>
                    <a:pt x="429" y="9309"/>
                    <a:pt x="1" y="9737"/>
                    <a:pt x="1" y="10263"/>
                  </a:cubicBezTo>
                  <a:cubicBezTo>
                    <a:pt x="1" y="10790"/>
                    <a:pt x="429" y="11218"/>
                    <a:pt x="955" y="11218"/>
                  </a:cubicBezTo>
                  <a:cubicBezTo>
                    <a:pt x="1389" y="11218"/>
                    <a:pt x="1757" y="10926"/>
                    <a:pt x="1872" y="10529"/>
                  </a:cubicBezTo>
                  <a:lnTo>
                    <a:pt x="4400" y="10529"/>
                  </a:lnTo>
                  <a:cubicBezTo>
                    <a:pt x="4421" y="10599"/>
                    <a:pt x="4444" y="10668"/>
                    <a:pt x="4467" y="10737"/>
                  </a:cubicBezTo>
                  <a:cubicBezTo>
                    <a:pt x="4216" y="11061"/>
                    <a:pt x="4066" y="11466"/>
                    <a:pt x="4066" y="11907"/>
                  </a:cubicBezTo>
                  <a:cubicBezTo>
                    <a:pt x="4066" y="12956"/>
                    <a:pt x="4917" y="13810"/>
                    <a:pt x="5964" y="13816"/>
                  </a:cubicBezTo>
                  <a:cubicBezTo>
                    <a:pt x="6040" y="13871"/>
                    <a:pt x="6117" y="13924"/>
                    <a:pt x="6195" y="13976"/>
                  </a:cubicBezTo>
                  <a:cubicBezTo>
                    <a:pt x="6533" y="14194"/>
                    <a:pt x="6891" y="14377"/>
                    <a:pt x="7264" y="14523"/>
                  </a:cubicBezTo>
                  <a:lnTo>
                    <a:pt x="7264" y="17708"/>
                  </a:lnTo>
                  <a:cubicBezTo>
                    <a:pt x="7264" y="17952"/>
                    <a:pt x="7463" y="18150"/>
                    <a:pt x="7708" y="18150"/>
                  </a:cubicBezTo>
                  <a:lnTo>
                    <a:pt x="9765" y="18150"/>
                  </a:lnTo>
                  <a:cubicBezTo>
                    <a:pt x="9913" y="18150"/>
                    <a:pt x="10031" y="18031"/>
                    <a:pt x="10031" y="17884"/>
                  </a:cubicBezTo>
                  <a:cubicBezTo>
                    <a:pt x="10031" y="17738"/>
                    <a:pt x="9912" y="17618"/>
                    <a:pt x="9765" y="17618"/>
                  </a:cubicBezTo>
                  <a:lnTo>
                    <a:pt x="7796" y="17618"/>
                  </a:lnTo>
                  <a:lnTo>
                    <a:pt x="7796" y="14701"/>
                  </a:lnTo>
                  <a:cubicBezTo>
                    <a:pt x="8130" y="14796"/>
                    <a:pt x="8472" y="14862"/>
                    <a:pt x="8819" y="14897"/>
                  </a:cubicBezTo>
                  <a:lnTo>
                    <a:pt x="8819" y="15461"/>
                  </a:lnTo>
                  <a:cubicBezTo>
                    <a:pt x="8819" y="16195"/>
                    <a:pt x="9417" y="16793"/>
                    <a:pt x="10151" y="16793"/>
                  </a:cubicBezTo>
                  <a:lnTo>
                    <a:pt x="12195" y="16793"/>
                  </a:lnTo>
                  <a:lnTo>
                    <a:pt x="12195" y="17618"/>
                  </a:lnTo>
                  <a:lnTo>
                    <a:pt x="11609" y="17618"/>
                  </a:lnTo>
                  <a:cubicBezTo>
                    <a:pt x="11462" y="17618"/>
                    <a:pt x="11343" y="17738"/>
                    <a:pt x="11343" y="17884"/>
                  </a:cubicBezTo>
                  <a:cubicBezTo>
                    <a:pt x="11343" y="18031"/>
                    <a:pt x="11462" y="18150"/>
                    <a:pt x="11609" y="18150"/>
                  </a:cubicBezTo>
                  <a:lnTo>
                    <a:pt x="12285" y="18150"/>
                  </a:lnTo>
                  <a:cubicBezTo>
                    <a:pt x="12529" y="18150"/>
                    <a:pt x="12727" y="17951"/>
                    <a:pt x="12727" y="17708"/>
                  </a:cubicBezTo>
                  <a:lnTo>
                    <a:pt x="12727" y="16793"/>
                  </a:lnTo>
                  <a:lnTo>
                    <a:pt x="14017" y="16793"/>
                  </a:lnTo>
                  <a:cubicBezTo>
                    <a:pt x="14745" y="16793"/>
                    <a:pt x="15338" y="16195"/>
                    <a:pt x="15338" y="15461"/>
                  </a:cubicBezTo>
                  <a:lnTo>
                    <a:pt x="15338" y="13068"/>
                  </a:lnTo>
                  <a:lnTo>
                    <a:pt x="15948" y="13068"/>
                  </a:lnTo>
                  <a:cubicBezTo>
                    <a:pt x="16232" y="13068"/>
                    <a:pt x="16462" y="12954"/>
                    <a:pt x="16579" y="12754"/>
                  </a:cubicBezTo>
                  <a:cubicBezTo>
                    <a:pt x="16696" y="12555"/>
                    <a:pt x="16682" y="12298"/>
                    <a:pt x="16543" y="12050"/>
                  </a:cubicBezTo>
                  <a:lnTo>
                    <a:pt x="15338" y="9916"/>
                  </a:lnTo>
                  <a:lnTo>
                    <a:pt x="15338" y="8661"/>
                  </a:lnTo>
                  <a:cubicBezTo>
                    <a:pt x="15338" y="8651"/>
                    <a:pt x="15338" y="8642"/>
                    <a:pt x="15337" y="8632"/>
                  </a:cubicBezTo>
                  <a:cubicBezTo>
                    <a:pt x="15276" y="7614"/>
                    <a:pt x="14950" y="6624"/>
                    <a:pt x="14395" y="5770"/>
                  </a:cubicBezTo>
                  <a:cubicBezTo>
                    <a:pt x="13886" y="4986"/>
                    <a:pt x="13190" y="4326"/>
                    <a:pt x="12382" y="3859"/>
                  </a:cubicBezTo>
                  <a:cubicBezTo>
                    <a:pt x="12308" y="3816"/>
                    <a:pt x="12223" y="3793"/>
                    <a:pt x="12138" y="3793"/>
                  </a:cubicBezTo>
                  <a:cubicBezTo>
                    <a:pt x="12008" y="3793"/>
                    <a:pt x="11885" y="3844"/>
                    <a:pt x="11793" y="3936"/>
                  </a:cubicBezTo>
                  <a:lnTo>
                    <a:pt x="11666" y="4062"/>
                  </a:lnTo>
                  <a:cubicBezTo>
                    <a:pt x="11566" y="4019"/>
                    <a:pt x="11463" y="3979"/>
                    <a:pt x="11361" y="3942"/>
                  </a:cubicBezTo>
                  <a:cubicBezTo>
                    <a:pt x="11093" y="3253"/>
                    <a:pt x="10437" y="2799"/>
                    <a:pt x="9685" y="2799"/>
                  </a:cubicBezTo>
                  <a:cubicBezTo>
                    <a:pt x="9201" y="2799"/>
                    <a:pt x="8748" y="2990"/>
                    <a:pt x="8411" y="3329"/>
                  </a:cubicBezTo>
                  <a:cubicBezTo>
                    <a:pt x="8235" y="3273"/>
                    <a:pt x="8051" y="3244"/>
                    <a:pt x="7864" y="3244"/>
                  </a:cubicBezTo>
                  <a:cubicBezTo>
                    <a:pt x="7827" y="3244"/>
                    <a:pt x="7789" y="3245"/>
                    <a:pt x="7752" y="3247"/>
                  </a:cubicBezTo>
                  <a:lnTo>
                    <a:pt x="7752" y="2843"/>
                  </a:lnTo>
                  <a:cubicBezTo>
                    <a:pt x="7752" y="2598"/>
                    <a:pt x="7554" y="2400"/>
                    <a:pt x="7309" y="2400"/>
                  </a:cubicBezTo>
                  <a:lnTo>
                    <a:pt x="4775" y="2400"/>
                  </a:lnTo>
                  <a:lnTo>
                    <a:pt x="4775" y="1865"/>
                  </a:lnTo>
                  <a:cubicBezTo>
                    <a:pt x="5161" y="1743"/>
                    <a:pt x="5441" y="1382"/>
                    <a:pt x="5441" y="955"/>
                  </a:cubicBezTo>
                  <a:cubicBezTo>
                    <a:pt x="5441" y="429"/>
                    <a:pt x="5013" y="1"/>
                    <a:pt x="4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9"/>
            <p:cNvSpPr/>
            <p:nvPr/>
          </p:nvSpPr>
          <p:spPr>
            <a:xfrm>
              <a:off x="2083584" y="3504447"/>
              <a:ext cx="70381" cy="70348"/>
            </a:xfrm>
            <a:custGeom>
              <a:avLst/>
              <a:gdLst/>
              <a:ahLst/>
              <a:cxnLst/>
              <a:rect l="l" t="t" r="r" b="b"/>
              <a:pathLst>
                <a:path w="2122" h="2121" extrusionOk="0">
                  <a:moveTo>
                    <a:pt x="1060" y="532"/>
                  </a:moveTo>
                  <a:cubicBezTo>
                    <a:pt x="1352" y="532"/>
                    <a:pt x="1589" y="769"/>
                    <a:pt x="1589" y="1061"/>
                  </a:cubicBezTo>
                  <a:cubicBezTo>
                    <a:pt x="1589" y="1352"/>
                    <a:pt x="1352" y="1588"/>
                    <a:pt x="1060" y="1588"/>
                  </a:cubicBezTo>
                  <a:cubicBezTo>
                    <a:pt x="770" y="1588"/>
                    <a:pt x="533" y="1352"/>
                    <a:pt x="533" y="1061"/>
                  </a:cubicBezTo>
                  <a:cubicBezTo>
                    <a:pt x="533" y="769"/>
                    <a:pt x="770" y="532"/>
                    <a:pt x="1060" y="532"/>
                  </a:cubicBezTo>
                  <a:close/>
                  <a:moveTo>
                    <a:pt x="1060" y="0"/>
                  </a:moveTo>
                  <a:cubicBezTo>
                    <a:pt x="476" y="0"/>
                    <a:pt x="1" y="475"/>
                    <a:pt x="1" y="1061"/>
                  </a:cubicBezTo>
                  <a:cubicBezTo>
                    <a:pt x="1" y="1645"/>
                    <a:pt x="476" y="2120"/>
                    <a:pt x="1060" y="2120"/>
                  </a:cubicBezTo>
                  <a:cubicBezTo>
                    <a:pt x="1646" y="2120"/>
                    <a:pt x="2121" y="1645"/>
                    <a:pt x="2121" y="1061"/>
                  </a:cubicBezTo>
                  <a:cubicBezTo>
                    <a:pt x="2121" y="475"/>
                    <a:pt x="1646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9"/>
            <p:cNvSpPr/>
            <p:nvPr/>
          </p:nvSpPr>
          <p:spPr>
            <a:xfrm>
              <a:off x="1888890" y="3314662"/>
              <a:ext cx="83449" cy="63350"/>
            </a:xfrm>
            <a:custGeom>
              <a:avLst/>
              <a:gdLst/>
              <a:ahLst/>
              <a:cxnLst/>
              <a:rect l="l" t="t" r="r" b="b"/>
              <a:pathLst>
                <a:path w="2516" h="1910" extrusionOk="0">
                  <a:moveTo>
                    <a:pt x="955" y="532"/>
                  </a:moveTo>
                  <a:cubicBezTo>
                    <a:pt x="1189" y="532"/>
                    <a:pt x="1378" y="722"/>
                    <a:pt x="1378" y="955"/>
                  </a:cubicBezTo>
                  <a:cubicBezTo>
                    <a:pt x="1378" y="1188"/>
                    <a:pt x="1189" y="1378"/>
                    <a:pt x="955" y="1378"/>
                  </a:cubicBezTo>
                  <a:cubicBezTo>
                    <a:pt x="722" y="1378"/>
                    <a:pt x="533" y="1188"/>
                    <a:pt x="533" y="955"/>
                  </a:cubicBezTo>
                  <a:cubicBezTo>
                    <a:pt x="533" y="722"/>
                    <a:pt x="722" y="532"/>
                    <a:pt x="955" y="532"/>
                  </a:cubicBezTo>
                  <a:close/>
                  <a:moveTo>
                    <a:pt x="955" y="0"/>
                  </a:moveTo>
                  <a:cubicBezTo>
                    <a:pt x="429" y="0"/>
                    <a:pt x="1" y="428"/>
                    <a:pt x="1" y="955"/>
                  </a:cubicBezTo>
                  <a:cubicBezTo>
                    <a:pt x="1" y="1482"/>
                    <a:pt x="429" y="1910"/>
                    <a:pt x="955" y="1910"/>
                  </a:cubicBezTo>
                  <a:cubicBezTo>
                    <a:pt x="1389" y="1910"/>
                    <a:pt x="1757" y="1618"/>
                    <a:pt x="1872" y="1221"/>
                  </a:cubicBezTo>
                  <a:lnTo>
                    <a:pt x="2249" y="1221"/>
                  </a:lnTo>
                  <a:cubicBezTo>
                    <a:pt x="2395" y="1221"/>
                    <a:pt x="2514" y="1102"/>
                    <a:pt x="2514" y="955"/>
                  </a:cubicBezTo>
                  <a:cubicBezTo>
                    <a:pt x="2515" y="808"/>
                    <a:pt x="2396" y="689"/>
                    <a:pt x="2249" y="689"/>
                  </a:cubicBezTo>
                  <a:lnTo>
                    <a:pt x="1872" y="689"/>
                  </a:lnTo>
                  <a:cubicBezTo>
                    <a:pt x="1757" y="292"/>
                    <a:pt x="1389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9"/>
            <p:cNvSpPr/>
            <p:nvPr/>
          </p:nvSpPr>
          <p:spPr>
            <a:xfrm>
              <a:off x="2293368" y="3432705"/>
              <a:ext cx="100896" cy="53035"/>
            </a:xfrm>
            <a:custGeom>
              <a:avLst/>
              <a:gdLst/>
              <a:ahLst/>
              <a:cxnLst/>
              <a:rect l="l" t="t" r="r" b="b"/>
              <a:pathLst>
                <a:path w="3042" h="1599" extrusionOk="0">
                  <a:moveTo>
                    <a:pt x="2511" y="532"/>
                  </a:moveTo>
                  <a:lnTo>
                    <a:pt x="2511" y="1067"/>
                  </a:lnTo>
                  <a:lnTo>
                    <a:pt x="531" y="1067"/>
                  </a:lnTo>
                  <a:lnTo>
                    <a:pt x="531" y="532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55"/>
                  </a:lnTo>
                  <a:cubicBezTo>
                    <a:pt x="1" y="1399"/>
                    <a:pt x="199" y="1598"/>
                    <a:pt x="443" y="1598"/>
                  </a:cubicBezTo>
                  <a:lnTo>
                    <a:pt x="2599" y="1598"/>
                  </a:lnTo>
                  <a:cubicBezTo>
                    <a:pt x="2844" y="1598"/>
                    <a:pt x="3042" y="1399"/>
                    <a:pt x="3042" y="1155"/>
                  </a:cubicBezTo>
                  <a:lnTo>
                    <a:pt x="3042" y="443"/>
                  </a:lnTo>
                  <a:cubicBezTo>
                    <a:pt x="3042" y="199"/>
                    <a:pt x="2844" y="1"/>
                    <a:pt x="2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" name="Google Shape;1372;p39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73" name="Google Shape;1373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" name="Google Shape;1375;p39"/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376" name="Google Shape;1376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" name="Google Shape;1378;p39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379" name="Google Shape;1379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81" name="Google Shape;1381;p39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>
          <a:extLst>
            <a:ext uri="{FF2B5EF4-FFF2-40B4-BE49-F238E27FC236}">
              <a16:creationId xmlns:a16="http://schemas.microsoft.com/office/drawing/2014/main" id="{4E18C032-A291-1A2B-F1A3-0AE4CE00F6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>
            <a:extLst>
              <a:ext uri="{FF2B5EF4-FFF2-40B4-BE49-F238E27FC236}">
                <a16:creationId xmlns:a16="http://schemas.microsoft.com/office/drawing/2014/main" id="{A7B82FE5-C7BA-AFF4-0CEB-B5A60F22562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1388" name="Google Shape;1388;p40">
            <a:extLst>
              <a:ext uri="{FF2B5EF4-FFF2-40B4-BE49-F238E27FC236}">
                <a16:creationId xmlns:a16="http://schemas.microsoft.com/office/drawing/2014/main" id="{B3104A73-00F5-2D8C-A0E7-7625454480F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>
            <a:extLst>
              <a:ext uri="{FF2B5EF4-FFF2-40B4-BE49-F238E27FC236}">
                <a16:creationId xmlns:a16="http://schemas.microsoft.com/office/drawing/2014/main" id="{43BB0A14-C561-3496-945D-DAD592C901A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>
            <a:extLst>
              <a:ext uri="{FF2B5EF4-FFF2-40B4-BE49-F238E27FC236}">
                <a16:creationId xmlns:a16="http://schemas.microsoft.com/office/drawing/2014/main" id="{92D82008-A9AA-A4BA-C548-1E5D1AA9E54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>
            <a:extLst>
              <a:ext uri="{FF2B5EF4-FFF2-40B4-BE49-F238E27FC236}">
                <a16:creationId xmlns:a16="http://schemas.microsoft.com/office/drawing/2014/main" id="{070CF2F2-DEAB-729E-C339-74F3C1C984BD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>
            <a:extLst>
              <a:ext uri="{FF2B5EF4-FFF2-40B4-BE49-F238E27FC236}">
                <a16:creationId xmlns:a16="http://schemas.microsoft.com/office/drawing/2014/main" id="{2CC37989-F49B-C694-2B84-DBE6959CB7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DEMARCHE</a:t>
            </a:r>
            <a:endParaRPr dirty="0"/>
          </a:p>
        </p:txBody>
      </p:sp>
      <p:grpSp>
        <p:nvGrpSpPr>
          <p:cNvPr id="1393" name="Google Shape;1393;p40">
            <a:extLst>
              <a:ext uri="{FF2B5EF4-FFF2-40B4-BE49-F238E27FC236}">
                <a16:creationId xmlns:a16="http://schemas.microsoft.com/office/drawing/2014/main" id="{4900C566-424A-ECB9-315C-AA2058472ED5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>
              <a:extLst>
                <a:ext uri="{FF2B5EF4-FFF2-40B4-BE49-F238E27FC236}">
                  <a16:creationId xmlns:a16="http://schemas.microsoft.com/office/drawing/2014/main" id="{77FEAE28-4629-1930-FF29-E266930544B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>
              <a:extLst>
                <a:ext uri="{FF2B5EF4-FFF2-40B4-BE49-F238E27FC236}">
                  <a16:creationId xmlns:a16="http://schemas.microsoft.com/office/drawing/2014/main" id="{02F4F747-0EF0-C6BE-C08D-BDEE0DAB4EF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>
            <a:extLst>
              <a:ext uri="{FF2B5EF4-FFF2-40B4-BE49-F238E27FC236}">
                <a16:creationId xmlns:a16="http://schemas.microsoft.com/office/drawing/2014/main" id="{974DE4E5-80BD-BD79-9964-00AA09B72F81}"/>
              </a:ext>
            </a:extLst>
          </p:cNvPr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>
              <a:extLst>
                <a:ext uri="{FF2B5EF4-FFF2-40B4-BE49-F238E27FC236}">
                  <a16:creationId xmlns:a16="http://schemas.microsoft.com/office/drawing/2014/main" id="{890724F7-A90D-458C-3765-2B3A44B6911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>
              <a:extLst>
                <a:ext uri="{FF2B5EF4-FFF2-40B4-BE49-F238E27FC236}">
                  <a16:creationId xmlns:a16="http://schemas.microsoft.com/office/drawing/2014/main" id="{3221A3C1-9BBD-91B2-EB7B-7FB9C290ECC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>
            <a:extLst>
              <a:ext uri="{FF2B5EF4-FFF2-40B4-BE49-F238E27FC236}">
                <a16:creationId xmlns:a16="http://schemas.microsoft.com/office/drawing/2014/main" id="{776BF15C-25CD-BD78-9576-0695456D2874}"/>
              </a:ext>
            </a:extLst>
          </p:cNvPr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>
              <a:extLst>
                <a:ext uri="{FF2B5EF4-FFF2-40B4-BE49-F238E27FC236}">
                  <a16:creationId xmlns:a16="http://schemas.microsoft.com/office/drawing/2014/main" id="{443D61A9-1AD4-FF72-728E-0D00C890791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>
              <a:extLst>
                <a:ext uri="{FF2B5EF4-FFF2-40B4-BE49-F238E27FC236}">
                  <a16:creationId xmlns:a16="http://schemas.microsoft.com/office/drawing/2014/main" id="{B06D6D39-F527-050B-ECE3-2EAF2AB4016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>
            <a:extLst>
              <a:ext uri="{FF2B5EF4-FFF2-40B4-BE49-F238E27FC236}">
                <a16:creationId xmlns:a16="http://schemas.microsoft.com/office/drawing/2014/main" id="{C453B076-C146-3338-901F-48100C950294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76772483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738</Words>
  <Application>Microsoft Office PowerPoint</Application>
  <PresentationFormat>Affichage à l'écran (16:9)</PresentationFormat>
  <Paragraphs>203</Paragraphs>
  <Slides>31</Slides>
  <Notes>31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31</vt:i4>
      </vt:variant>
    </vt:vector>
  </HeadingPairs>
  <TitlesOfParts>
    <vt:vector size="40" baseType="lpstr">
      <vt:lpstr>Arial</vt:lpstr>
      <vt:lpstr>Bebas Neue</vt:lpstr>
      <vt:lpstr>Nunito Light</vt:lpstr>
      <vt:lpstr>PT Sans</vt:lpstr>
      <vt:lpstr>Times New Roman</vt:lpstr>
      <vt:lpstr>Montserrat Black</vt:lpstr>
      <vt:lpstr>Anaheim</vt:lpstr>
      <vt:lpstr>Montserrat</vt:lpstr>
      <vt:lpstr>Artificial Intelligence (AI) Technology Consulting by Slidesgo</vt:lpstr>
      <vt:lpstr>Prédiction de la catégorie du produit (ML) Classification en Marketing</vt:lpstr>
      <vt:lpstr>PLAN</vt:lpstr>
      <vt:lpstr>01</vt:lpstr>
      <vt:lpstr>Problématique</vt:lpstr>
      <vt:lpstr>DataSet</vt:lpstr>
      <vt:lpstr>02</vt:lpstr>
      <vt:lpstr>Méthodes Utilisée</vt:lpstr>
      <vt:lpstr>Modèles Utilisés</vt:lpstr>
      <vt:lpstr>03</vt:lpstr>
      <vt:lpstr>PHASE DE RÉALISATION</vt:lpstr>
      <vt:lpstr>Phase Exploration</vt:lpstr>
      <vt:lpstr>Gender Plot</vt:lpstr>
      <vt:lpstr>Location Plot</vt:lpstr>
      <vt:lpstr>Intrests Plot</vt:lpstr>
      <vt:lpstr>Phase de pré-traitement</vt:lpstr>
      <vt:lpstr>ESSAI 1  Label encoding</vt:lpstr>
      <vt:lpstr>ESSAI 2  One-Hot encoding</vt:lpstr>
      <vt:lpstr>PROJECT STAGES</vt:lpstr>
      <vt:lpstr>SNEAK PEEK</vt:lpstr>
      <vt:lpstr>04</vt:lpstr>
      <vt:lpstr>TYPES OF AIs</vt:lpstr>
      <vt:lpstr>TYPES OF AIs</vt:lpstr>
      <vt:lpstr>TYPES OF AIs</vt:lpstr>
      <vt:lpstr>TYPES OF AIs</vt:lpstr>
      <vt:lpstr>9h 55m 23s</vt:lpstr>
      <vt:lpstr>KNN</vt:lpstr>
      <vt:lpstr>OUR NUMBERS</vt:lpstr>
      <vt:lpstr>MAYOR REQUIREMENTS</vt:lpstr>
      <vt:lpstr>05</vt:lpstr>
      <vt:lpstr>—KNN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Asmae Moubarriz</cp:lastModifiedBy>
  <cp:revision>24</cp:revision>
  <dcterms:modified xsi:type="dcterms:W3CDTF">2025-01-11T17:55:23Z</dcterms:modified>
</cp:coreProperties>
</file>